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notesMasterIdLst>
    <p:notesMasterId r:id="rId13"/>
  </p:notesMasterIdLst>
  <p:handoutMasterIdLst>
    <p:handoutMasterId r:id="rId14"/>
  </p:handoutMasterIdLst>
  <p:sldIdLst>
    <p:sldId id="256" r:id="rId2"/>
    <p:sldId id="284" r:id="rId3"/>
    <p:sldId id="288" r:id="rId4"/>
    <p:sldId id="262" r:id="rId5"/>
    <p:sldId id="260" r:id="rId6"/>
    <p:sldId id="258" r:id="rId7"/>
    <p:sldId id="289" r:id="rId8"/>
    <p:sldId id="286" r:id="rId9"/>
    <p:sldId id="287" r:id="rId10"/>
    <p:sldId id="290" r:id="rId11"/>
    <p:sldId id="28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ção Predefinida" id="{CA603926-660D-461E-A924-A394FE234A48}">
          <p14:sldIdLst>
            <p14:sldId id="256"/>
            <p14:sldId id="284"/>
            <p14:sldId id="288"/>
            <p14:sldId id="262"/>
            <p14:sldId id="260"/>
            <p14:sldId id="258"/>
            <p14:sldId id="289"/>
            <p14:sldId id="286"/>
            <p14:sldId id="287"/>
            <p14:sldId id="290"/>
          </p14:sldIdLst>
        </p14:section>
        <p14:section name="Secção Sem Título" id="{D993F824-6B35-445F-902B-A25974FC6DE0}">
          <p14:sldIdLst>
            <p14:sldId id="2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6B2F"/>
    <a:srgbClr val="8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Estilo Escuro 1 - Destaqu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88" autoAdjust="0"/>
    <p:restoredTop sz="94660"/>
  </p:normalViewPr>
  <p:slideViewPr>
    <p:cSldViewPr>
      <p:cViewPr varScale="1">
        <p:scale>
          <a:sx n="69" d="100"/>
          <a:sy n="69" d="100"/>
        </p:scale>
        <p:origin x="-474" y="-96"/>
      </p:cViewPr>
      <p:guideLst>
        <p:guide orient="horz" pos="3744"/>
        <p:guide pos="52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C1E98-4A07-47ED-B378-C06CFB227E11}" type="datetimeFigureOut">
              <a:rPr lang="pt-PT" smtClean="0"/>
              <a:pPr/>
              <a:t>09-04-2014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38566A-EDC0-42B0-A564-F828D545D3B8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23074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25380-89EE-447D-8248-340689C398D8}" type="datetimeFigureOut">
              <a:rPr lang="pt-PT" smtClean="0"/>
              <a:pPr/>
              <a:t>09-04-2014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pt-PT" smtClean="0"/>
              <a:t>Reunião CO 071213, Foz do Arelho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39BB2-A74F-4E93-AD72-9FF87F7F89C7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892225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PT" smtClean="0"/>
              <a:t>Reunião CO 071213, Foz do Arelho</a:t>
            </a:r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16" name="Marcador de Posição d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D6146-B147-44E2-A103-A611866FD231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2" name="Marcador de Posição do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Marcador de Posição do Número do Diapositivo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31DA1-E4AB-41B3-A4F5-99467EFFE678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4D8C0-EEE2-4F19-9FE9-0D8CD095268C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7" name="Marcador de Posição de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A8472-E1FB-4B92-B0EE-DE3BB2322026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9" name="Marcador de Posição d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41392-0A41-4BEB-9D09-65EB7B16224C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11" name="Marcador de Posição do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Marcador de Posição do Número do Diapositivo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236B3-2296-4C34-923A-1F30BE7A2E5A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25" name="Marcador de Posição do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8" name="Marcador de Posição de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DD0A-09EE-41D8-B7DF-A29825236AF4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6CF2A-237F-49F7-988E-986AA5F1A51D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87876-6340-4048-A484-C577422F985F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24" name="Marcador de Posição do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e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5" name="Marcador de Posição d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74FDD-7B6F-43BA-BBAD-B6B234D83AF8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29" name="Marcador de Posição do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Posição d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3CBB3-310F-4599-9071-21DE018D0EB4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Marcador de Posição do Número do Diapositivo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26" name="Marcador de Posição do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6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arcador de Posição do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C350593-FFA4-4155-A53D-17AB8E483E25}" type="datetime1">
              <a:rPr lang="en-US" smtClean="0"/>
              <a:pPr/>
              <a:t>4/9/2014</a:t>
            </a:fld>
            <a:endParaRPr lang="en-US"/>
          </a:p>
        </p:txBody>
      </p:sp>
      <p:sp>
        <p:nvSpPr>
          <p:cNvPr id="28" name="Marcador de Posição do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745C66F-FC7B-4C52-931F-EAABACA1CBDF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Marcador de Posição do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EOC_ETO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1017494"/>
            <a:ext cx="7384312" cy="56214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304800" y="3735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Next</a:t>
            </a:r>
            <a:r>
              <a:rPr lang="pt-PT" sz="4400" b="1" dirty="0" smtClean="0">
                <a:solidFill>
                  <a:srgbClr val="002060"/>
                </a:solidFill>
              </a:rPr>
              <a:t> Tom</a:t>
            </a:r>
            <a:endParaRPr lang="pt-PT" sz="44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28800" y="184148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algn="ctr"/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10th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April</a:t>
            </a:r>
            <a:r>
              <a:rPr lang="pt-PT" sz="44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–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Thursday</a:t>
            </a:r>
            <a:endParaRPr lang="pt-PT" sz="44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Same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hour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(19:00)</a:t>
            </a:r>
          </a:p>
          <a:p>
            <a:pPr marL="0" lvl="2" algn="ctr"/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marL="0" lvl="2" algn="ctr"/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Same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place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 (</a:t>
            </a:r>
            <a:r>
              <a:rPr lang="pt-PT" sz="4400" b="1" dirty="0" err="1" smtClean="0">
                <a:solidFill>
                  <a:srgbClr val="002060"/>
                </a:solidFill>
                <a:latin typeface="Arial Narrow" pitchFamily="34" charset="0"/>
              </a:rPr>
              <a:t>here</a:t>
            </a:r>
            <a:r>
              <a:rPr lang="pt-PT" sz="4400" b="1" dirty="0" smtClean="0">
                <a:solidFill>
                  <a:srgbClr val="002060"/>
                </a:solidFill>
                <a:latin typeface="Arial Narrow" pitchFamily="34" charset="0"/>
              </a:rPr>
              <a:t>)</a:t>
            </a:r>
            <a:endParaRPr lang="pt-PT" sz="44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ctr"/>
            <a:endParaRPr lang="pt-PT" sz="4400" dirty="0"/>
          </a:p>
        </p:txBody>
      </p:sp>
    </p:spTree>
    <p:extLst>
      <p:ext uri="{BB962C8B-B14F-4D97-AF65-F5344CB8AC3E}">
        <p14:creationId xmlns:p14="http://schemas.microsoft.com/office/powerpoint/2010/main" val="298535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pt-PT" sz="6000" dirty="0" smtClean="0"/>
              <a:t>QUESTIONS</a:t>
            </a:r>
            <a:endParaRPr lang="pt-PT" sz="6000" dirty="0"/>
          </a:p>
        </p:txBody>
      </p:sp>
    </p:spTree>
    <p:extLst>
      <p:ext uri="{BB962C8B-B14F-4D97-AF65-F5344CB8AC3E}">
        <p14:creationId xmlns:p14="http://schemas.microsoft.com/office/powerpoint/2010/main" val="187207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905000"/>
            <a:ext cx="7239000" cy="2590800"/>
          </a:xfrm>
        </p:spPr>
        <p:txBody>
          <a:bodyPr>
            <a:noAutofit/>
          </a:bodyPr>
          <a:lstStyle/>
          <a:p>
            <a:r>
              <a:rPr lang="pt-PT" sz="12000" b="1" dirty="0" smtClean="0">
                <a:solidFill>
                  <a:srgbClr val="002060"/>
                </a:solidFill>
              </a:rPr>
              <a:t>WELCOME</a:t>
            </a:r>
            <a:endParaRPr lang="pt-PT" sz="12000" b="1" dirty="0">
              <a:solidFill>
                <a:srgbClr val="002060"/>
              </a:solidFill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4" name="Imagem 3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3" name="CaixaDeTexto 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905000"/>
            <a:ext cx="7239000" cy="2590800"/>
          </a:xfrm>
        </p:spPr>
        <p:txBody>
          <a:bodyPr>
            <a:noAutofit/>
          </a:bodyPr>
          <a:lstStyle/>
          <a:p>
            <a:pPr algn="ctr"/>
            <a:r>
              <a:rPr lang="pt-PT" sz="12000" b="1" dirty="0" err="1" smtClean="0">
                <a:solidFill>
                  <a:srgbClr val="002060"/>
                </a:solidFill>
              </a:rPr>
              <a:t>Who</a:t>
            </a:r>
            <a:r>
              <a:rPr lang="pt-PT" sz="12000" b="1" dirty="0" smtClean="0">
                <a:solidFill>
                  <a:srgbClr val="002060"/>
                </a:solidFill>
              </a:rPr>
              <a:t> </a:t>
            </a:r>
            <a:r>
              <a:rPr lang="pt-PT" sz="12000" b="1" dirty="0" err="1" smtClean="0">
                <a:solidFill>
                  <a:srgbClr val="002060"/>
                </a:solidFill>
              </a:rPr>
              <a:t>we</a:t>
            </a:r>
            <a:r>
              <a:rPr lang="pt-PT" sz="12000" b="1" dirty="0" smtClean="0">
                <a:solidFill>
                  <a:srgbClr val="002060"/>
                </a:solidFill>
              </a:rPr>
              <a:t> are?</a:t>
            </a:r>
            <a:endParaRPr lang="pt-PT" sz="12000" b="1" dirty="0">
              <a:solidFill>
                <a:srgbClr val="002060"/>
              </a:solidFill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4" name="Imagem 3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5" name="CaixaDeTexto 4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415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609600" y="1530940"/>
            <a:ext cx="8077200" cy="4648200"/>
            <a:chOff x="838200" y="1530940"/>
            <a:chExt cx="8077200" cy="4648200"/>
          </a:xfrm>
        </p:grpSpPr>
        <p:pic>
          <p:nvPicPr>
            <p:cNvPr id="2050" name="Picture 2" descr="C:\Users\Utilizador\Documents\Ricardo\Logos\CM Sesimbra (2)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84304" y="2895600"/>
              <a:ext cx="1131096" cy="91116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2053" name="Picture 5" descr="C:\Users\Utilizador\Documents\Ricardo\Logos\FP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14275" y="2905779"/>
              <a:ext cx="1295400" cy="129216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2054" name="Picture 6" descr="C:\Users\Utilizador\Documents\Ricardo\Logos\iof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31817" y="1530940"/>
              <a:ext cx="1678383" cy="7604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2055" name="Picture 7" descr="C:\Users\Utilizador\Documents\Ricardo\Logos\IPDJ aprovado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38200" y="2905779"/>
              <a:ext cx="1074915" cy="129216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pic>
          <p:nvPicPr>
            <p:cNvPr id="2061" name="Picture 13" descr="C:\Users\Utilizador\Documents\Ricardo\Logos\CM Palmela.gif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30520" y="2905779"/>
              <a:ext cx="1863742" cy="914399"/>
            </a:xfrm>
            <a:prstGeom prst="rect">
              <a:avLst/>
            </a:prstGeom>
            <a:solidFill>
              <a:srgbClr val="800000"/>
            </a:solidFill>
            <a:ln>
              <a:solidFill>
                <a:schemeClr val="tx1"/>
              </a:solidFill>
            </a:ln>
          </p:spPr>
        </p:pic>
        <p:sp>
          <p:nvSpPr>
            <p:cNvPr id="5" name="Seta para baixo 4"/>
            <p:cNvSpPr/>
            <p:nvPr/>
          </p:nvSpPr>
          <p:spPr>
            <a:xfrm>
              <a:off x="4436522" y="2419627"/>
              <a:ext cx="248578" cy="463663"/>
            </a:xfrm>
            <a:prstGeom prst="downArrow">
              <a:avLst/>
            </a:prstGeom>
            <a:solidFill>
              <a:srgbClr val="0066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cxnSp>
          <p:nvCxnSpPr>
            <p:cNvPr id="7" name="Conexão recta 6"/>
            <p:cNvCxnSpPr/>
            <p:nvPr/>
          </p:nvCxnSpPr>
          <p:spPr>
            <a:xfrm>
              <a:off x="2057400" y="3080235"/>
              <a:ext cx="1752600" cy="0"/>
            </a:xfrm>
            <a:prstGeom prst="line">
              <a:avLst/>
            </a:prstGeom>
            <a:ln w="38100">
              <a:solidFill>
                <a:srgbClr val="0066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xão recta 10"/>
            <p:cNvCxnSpPr/>
            <p:nvPr/>
          </p:nvCxnSpPr>
          <p:spPr>
            <a:xfrm flipV="1">
              <a:off x="5229725" y="3361360"/>
              <a:ext cx="285150" cy="1619"/>
            </a:xfrm>
            <a:prstGeom prst="line">
              <a:avLst/>
            </a:prstGeom>
            <a:ln w="381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xão recta 24"/>
            <p:cNvCxnSpPr/>
            <p:nvPr/>
          </p:nvCxnSpPr>
          <p:spPr>
            <a:xfrm flipV="1">
              <a:off x="7415287" y="3361360"/>
              <a:ext cx="340142" cy="3238"/>
            </a:xfrm>
            <a:prstGeom prst="line">
              <a:avLst/>
            </a:prstGeom>
            <a:ln w="381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o 20"/>
            <p:cNvGrpSpPr/>
            <p:nvPr/>
          </p:nvGrpSpPr>
          <p:grpSpPr>
            <a:xfrm>
              <a:off x="5544670" y="5219910"/>
              <a:ext cx="1846730" cy="959230"/>
              <a:chOff x="5257800" y="3962400"/>
              <a:chExt cx="2286000" cy="1219200"/>
            </a:xfrm>
          </p:grpSpPr>
          <p:grpSp>
            <p:nvGrpSpPr>
              <p:cNvPr id="20" name="Grupo 19"/>
              <p:cNvGrpSpPr/>
              <p:nvPr/>
            </p:nvGrpSpPr>
            <p:grpSpPr>
              <a:xfrm>
                <a:off x="5410200" y="4065495"/>
                <a:ext cx="1995208" cy="996756"/>
                <a:chOff x="3162299" y="4800599"/>
                <a:chExt cx="1995208" cy="996756"/>
              </a:xfrm>
            </p:grpSpPr>
            <p:pic>
              <p:nvPicPr>
                <p:cNvPr id="2056" name="Picture 8" descr="C:\Users\Utilizador\Documents\Ricardo\Logos\JF Marateca.jpg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4173070" y="5334000"/>
                  <a:ext cx="413068" cy="433836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</p:pic>
            <p:pic>
              <p:nvPicPr>
                <p:cNvPr id="2057" name="Picture 9" descr="C:\Users\Utilizador\Documents\Ricardo\Logos\JF Palmela.jpg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3162299" y="4800599"/>
                  <a:ext cx="458881" cy="458881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</p:pic>
            <p:pic>
              <p:nvPicPr>
                <p:cNvPr id="2058" name="Picture 10" descr="C:\Users\Utilizador\Documents\Ricardo\Logos\JF Pinhal Novo.jpg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4800600" y="4800600"/>
                  <a:ext cx="356907" cy="43927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</p:pic>
            <p:pic>
              <p:nvPicPr>
                <p:cNvPr id="2059" name="Picture 11" descr="C:\Users\Utilizador\Documents\Ricardo\Logos\JF Poceirão.jpg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3733800" y="4800600"/>
                  <a:ext cx="424890" cy="446231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</p:pic>
            <p:pic>
              <p:nvPicPr>
                <p:cNvPr id="2060" name="Picture 12" descr="C:\Users\Utilizador\Documents\Ricardo\Logos\JF Qta do Anjo.jpg"/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4267200" y="4800600"/>
                  <a:ext cx="420640" cy="43976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</p:pic>
            <p:pic>
              <p:nvPicPr>
                <p:cNvPr id="3" name="Picture 2" descr="C:\Users\Utilizador\Documents\Ricardo\Logos\ES Palmela.JPG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4648200" y="5334000"/>
                  <a:ext cx="407895" cy="42186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</p:pic>
            <p:pic>
              <p:nvPicPr>
                <p:cNvPr id="2051" name="Picture 3" descr="C:\Users\Utilizador\Documents\Ricardo\Logos\ESPN.jpg"/>
                <p:cNvPicPr>
                  <a:picLocks noChangeAspect="1" noChangeArrowheads="1"/>
                </p:cNvPicPr>
                <p:nvPr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3267635" y="5338474"/>
                  <a:ext cx="834329" cy="458881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</p:pic>
          </p:grpSp>
          <p:sp>
            <p:nvSpPr>
              <p:cNvPr id="19" name="Rectângulo 18"/>
              <p:cNvSpPr/>
              <p:nvPr/>
            </p:nvSpPr>
            <p:spPr>
              <a:xfrm>
                <a:off x="5257800" y="3962400"/>
                <a:ext cx="2286000" cy="12192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cxnSp>
          <p:nvCxnSpPr>
            <p:cNvPr id="22" name="Conexão recta 21"/>
            <p:cNvCxnSpPr/>
            <p:nvPr/>
          </p:nvCxnSpPr>
          <p:spPr>
            <a:xfrm>
              <a:off x="6477000" y="3893140"/>
              <a:ext cx="0" cy="1219200"/>
            </a:xfrm>
            <a:prstGeom prst="line">
              <a:avLst/>
            </a:prstGeom>
            <a:ln w="381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xão recta 26"/>
            <p:cNvCxnSpPr/>
            <p:nvPr/>
          </p:nvCxnSpPr>
          <p:spPr>
            <a:xfrm>
              <a:off x="4572000" y="4274140"/>
              <a:ext cx="0" cy="914400"/>
            </a:xfrm>
            <a:prstGeom prst="line">
              <a:avLst/>
            </a:prstGeom>
            <a:ln w="381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o 31"/>
            <p:cNvGrpSpPr/>
            <p:nvPr/>
          </p:nvGrpSpPr>
          <p:grpSpPr>
            <a:xfrm>
              <a:off x="4146180" y="5215430"/>
              <a:ext cx="851645" cy="838200"/>
              <a:chOff x="824755" y="4572000"/>
              <a:chExt cx="918880" cy="914400"/>
            </a:xfrm>
          </p:grpSpPr>
          <p:sp>
            <p:nvSpPr>
              <p:cNvPr id="29" name="Rectângulo 28"/>
              <p:cNvSpPr/>
              <p:nvPr/>
            </p:nvSpPr>
            <p:spPr>
              <a:xfrm>
                <a:off x="824755" y="4572000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31" name="Triângulo rectângulo 30"/>
              <p:cNvSpPr/>
              <p:nvPr/>
            </p:nvSpPr>
            <p:spPr>
              <a:xfrm rot="16200000">
                <a:off x="829235" y="4572000"/>
                <a:ext cx="914400" cy="914400"/>
              </a:xfrm>
              <a:prstGeom prst="rtTriangle">
                <a:avLst/>
              </a:prstGeom>
              <a:solidFill>
                <a:srgbClr val="F16B2F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grpSp>
        <p:nvGrpSpPr>
          <p:cNvPr id="28" name="Grupo 27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30" name="Imagem 29" descr="EOC_ETOC.jpg"/>
            <p:cNvPicPr>
              <a:picLocks noChangeAspect="1"/>
            </p:cNvPicPr>
            <p:nvPr/>
          </p:nvPicPr>
          <p:blipFill>
            <a:blip r:embed="rId14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33" name="CaixaDeTexto 32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2" name="Rectângulo 1"/>
          <p:cNvSpPr/>
          <p:nvPr/>
        </p:nvSpPr>
        <p:spPr>
          <a:xfrm>
            <a:off x="655162" y="382041"/>
            <a:ext cx="272074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4400" b="1" dirty="0" err="1">
                <a:solidFill>
                  <a:srgbClr val="002060"/>
                </a:solidFill>
              </a:rPr>
              <a:t>Organizers</a:t>
            </a:r>
            <a:endParaRPr lang="pt-PT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Utilizador\Desktop\Image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8610600" cy="543209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5" name="Sorriso 4"/>
          <p:cNvSpPr/>
          <p:nvPr/>
        </p:nvSpPr>
        <p:spPr>
          <a:xfrm>
            <a:off x="4381500" y="2743200"/>
            <a:ext cx="304800" cy="4572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304800" y="3735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Locations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Overview</a:t>
            </a:r>
            <a:endParaRPr lang="pt-PT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Fair"/>
          <p:cNvSpPr>
            <a:spLocks noChangeAspect="1" noChangeArrowheads="1"/>
          </p:cNvSpPr>
          <p:nvPr/>
        </p:nvSpPr>
        <p:spPr bwMode="auto">
          <a:xfrm>
            <a:off x="38100" y="38100"/>
            <a:ext cx="666750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/>
          </a:p>
        </p:txBody>
      </p:sp>
      <p:pic>
        <p:nvPicPr>
          <p:cNvPr id="1029" name="Picture 5" descr="C:\Users\12345\Desktop\Captura de Ecr├ú (3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32"/>
          <a:stretch/>
        </p:blipFill>
        <p:spPr bwMode="auto">
          <a:xfrm>
            <a:off x="76200" y="1104706"/>
            <a:ext cx="5181600" cy="5448493"/>
          </a:xfrm>
          <a:prstGeom prst="rect">
            <a:avLst/>
          </a:prstGeom>
          <a:noFill/>
          <a:ln w="952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12345\Desktop\Captura de Ecr├ú (3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625" b="15068"/>
          <a:stretch/>
        </p:blipFill>
        <p:spPr bwMode="auto">
          <a:xfrm>
            <a:off x="5334000" y="1104706"/>
            <a:ext cx="3708726" cy="3086294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upo 11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3" name="Imagem 12" descr="EOC_ETOC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4" name="CaixaDeTexto 13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15" name="CaixaDeTexto 14"/>
          <p:cNvSpPr txBox="1"/>
          <p:nvPr/>
        </p:nvSpPr>
        <p:spPr>
          <a:xfrm>
            <a:off x="304800" y="2973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err="1" smtClean="0">
                <a:solidFill>
                  <a:srgbClr val="002060"/>
                </a:solidFill>
              </a:rPr>
              <a:t>Weather</a:t>
            </a:r>
            <a:r>
              <a:rPr lang="pt-PT" sz="4400" b="1" dirty="0" smtClean="0">
                <a:solidFill>
                  <a:srgbClr val="002060"/>
                </a:solidFill>
              </a:rPr>
              <a:t> </a:t>
            </a:r>
            <a:r>
              <a:rPr lang="pt-PT" sz="4400" b="1" dirty="0" err="1" smtClean="0">
                <a:solidFill>
                  <a:srgbClr val="002060"/>
                </a:solidFill>
              </a:rPr>
              <a:t>Conditions</a:t>
            </a:r>
            <a:r>
              <a:rPr lang="pt-PT" sz="1200" b="1" dirty="0" smtClean="0">
                <a:solidFill>
                  <a:srgbClr val="002060"/>
                </a:solidFill>
              </a:rPr>
              <a:t> (10-APR-2014)</a:t>
            </a:r>
            <a:endParaRPr lang="pt-PT" sz="1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11" name="Imagem 10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12" name="CaixaDeTexto 11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sp>
        <p:nvSpPr>
          <p:cNvPr id="8" name="CaixaDeTexto 7"/>
          <p:cNvSpPr txBox="1"/>
          <p:nvPr/>
        </p:nvSpPr>
        <p:spPr>
          <a:xfrm>
            <a:off x="304800" y="373559"/>
            <a:ext cx="5867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b="1" dirty="0" smtClean="0">
                <a:solidFill>
                  <a:srgbClr val="002060"/>
                </a:solidFill>
              </a:rPr>
              <a:t>EOC </a:t>
            </a:r>
            <a:r>
              <a:rPr lang="pt-PT" sz="4400" b="1" dirty="0" err="1" smtClean="0">
                <a:solidFill>
                  <a:srgbClr val="002060"/>
                </a:solidFill>
              </a:rPr>
              <a:t>Jury</a:t>
            </a:r>
            <a:endParaRPr lang="pt-PT" sz="4400" b="1" dirty="0">
              <a:solidFill>
                <a:srgbClr val="00206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28800" y="1841480"/>
            <a:ext cx="6019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/>
            <a:r>
              <a:rPr lang="en-US" sz="4400" b="1" dirty="0"/>
              <a:t>Jan </a:t>
            </a:r>
            <a:r>
              <a:rPr lang="en-US" sz="4400" b="1" dirty="0" err="1"/>
              <a:t>Arild</a:t>
            </a:r>
            <a:r>
              <a:rPr lang="en-US" sz="4400" b="1" dirty="0"/>
              <a:t> </a:t>
            </a:r>
            <a:r>
              <a:rPr lang="en-US" sz="4400" b="1" dirty="0" err="1"/>
              <a:t>Johnsen</a:t>
            </a:r>
            <a:r>
              <a:rPr lang="en-US" sz="4400" dirty="0"/>
              <a:t>, </a:t>
            </a:r>
            <a:r>
              <a:rPr lang="en-US" sz="4400" dirty="0" smtClean="0"/>
              <a:t>NOR</a:t>
            </a:r>
          </a:p>
          <a:p>
            <a:pPr marL="0" lvl="2"/>
            <a:r>
              <a:rPr lang="en-US" sz="4400" dirty="0" smtClean="0"/>
              <a:t> </a:t>
            </a:r>
            <a:r>
              <a:rPr lang="en-US" sz="4400" dirty="0"/>
              <a:t> </a:t>
            </a:r>
            <a:endParaRPr lang="pt-PT" sz="4400" dirty="0"/>
          </a:p>
          <a:p>
            <a:r>
              <a:rPr lang="en-US" sz="4400" b="1" dirty="0" err="1"/>
              <a:t>Håkan</a:t>
            </a:r>
            <a:r>
              <a:rPr lang="en-US" sz="4400" b="1" dirty="0"/>
              <a:t> </a:t>
            </a:r>
            <a:r>
              <a:rPr lang="en-US" sz="4400" b="1" dirty="0" err="1"/>
              <a:t>Carlsson</a:t>
            </a:r>
            <a:r>
              <a:rPr lang="en-US" sz="4400" dirty="0"/>
              <a:t>, </a:t>
            </a:r>
            <a:r>
              <a:rPr lang="en-US" sz="4400" dirty="0" smtClean="0"/>
              <a:t>SWE</a:t>
            </a:r>
          </a:p>
          <a:p>
            <a:r>
              <a:rPr lang="en-US" sz="4400" dirty="0" smtClean="0"/>
              <a:t> </a:t>
            </a:r>
            <a:r>
              <a:rPr lang="en-US" sz="4400" dirty="0"/>
              <a:t>   </a:t>
            </a:r>
            <a:endParaRPr lang="en-US" sz="4400" dirty="0" smtClean="0"/>
          </a:p>
          <a:p>
            <a:pPr marL="0" lvl="2"/>
            <a:r>
              <a:rPr lang="en-US" sz="4400" b="1" dirty="0"/>
              <a:t>Bruno </a:t>
            </a:r>
            <a:r>
              <a:rPr lang="en-US" sz="4400" b="1" dirty="0" err="1"/>
              <a:t>Nazário</a:t>
            </a:r>
            <a:r>
              <a:rPr lang="en-US" sz="4400" dirty="0"/>
              <a:t>, POR</a:t>
            </a:r>
            <a:endParaRPr lang="pt-PT" sz="4400" dirty="0"/>
          </a:p>
          <a:p>
            <a:endParaRPr lang="pt-PT" sz="4400" dirty="0"/>
          </a:p>
        </p:txBody>
      </p:sp>
    </p:spTree>
    <p:extLst>
      <p:ext uri="{BB962C8B-B14F-4D97-AF65-F5344CB8AC3E}">
        <p14:creationId xmlns:p14="http://schemas.microsoft.com/office/powerpoint/2010/main" val="94234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905000"/>
            <a:ext cx="7239000" cy="2590800"/>
          </a:xfrm>
        </p:spPr>
        <p:txBody>
          <a:bodyPr>
            <a:noAutofit/>
          </a:bodyPr>
          <a:lstStyle/>
          <a:p>
            <a:r>
              <a:rPr lang="pt-PT" sz="10000" b="1" dirty="0" err="1" smtClean="0">
                <a:solidFill>
                  <a:srgbClr val="002060"/>
                </a:solidFill>
              </a:rPr>
              <a:t>High</a:t>
            </a:r>
            <a:r>
              <a:rPr lang="pt-PT" sz="10000" b="1" dirty="0" smtClean="0">
                <a:solidFill>
                  <a:srgbClr val="002060"/>
                </a:solidFill>
              </a:rPr>
              <a:t> </a:t>
            </a:r>
            <a:r>
              <a:rPr lang="pt-PT" sz="10000" b="1" dirty="0" err="1" smtClean="0">
                <a:solidFill>
                  <a:srgbClr val="002060"/>
                </a:solidFill>
              </a:rPr>
              <a:t>level</a:t>
            </a:r>
            <a:endParaRPr lang="pt-PT" sz="10000" b="1" dirty="0">
              <a:solidFill>
                <a:srgbClr val="002060"/>
              </a:solidFill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4" name="Imagem 3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5" name="CaixaDeTexto 4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182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905000"/>
            <a:ext cx="7239000" cy="2590800"/>
          </a:xfrm>
        </p:spPr>
        <p:txBody>
          <a:bodyPr>
            <a:noAutofit/>
          </a:bodyPr>
          <a:lstStyle/>
          <a:p>
            <a:pPr algn="ctr"/>
            <a:r>
              <a:rPr lang="pt-PT" sz="8800" b="1" dirty="0" smtClean="0">
                <a:solidFill>
                  <a:srgbClr val="002060"/>
                </a:solidFill>
              </a:rPr>
              <a:t>Fair </a:t>
            </a:r>
            <a:r>
              <a:rPr lang="pt-PT" sz="8800" b="1" dirty="0" err="1" smtClean="0">
                <a:solidFill>
                  <a:srgbClr val="002060"/>
                </a:solidFill>
              </a:rPr>
              <a:t>competition</a:t>
            </a:r>
            <a:endParaRPr lang="pt-PT" sz="8800" b="1" dirty="0">
              <a:solidFill>
                <a:srgbClr val="002060"/>
              </a:solidFill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7394890" y="533400"/>
            <a:ext cx="1596710" cy="466725"/>
            <a:chOff x="7394890" y="533400"/>
            <a:chExt cx="1596710" cy="466725"/>
          </a:xfrm>
        </p:grpSpPr>
        <p:pic>
          <p:nvPicPr>
            <p:cNvPr id="4" name="Imagem 3" descr="EOC_ETOC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4890" y="533400"/>
              <a:ext cx="613090" cy="466725"/>
            </a:xfrm>
            <a:prstGeom prst="rect">
              <a:avLst/>
            </a:prstGeom>
          </p:spPr>
        </p:pic>
        <p:sp>
          <p:nvSpPr>
            <p:cNvPr id="5" name="CaixaDeTexto 4"/>
            <p:cNvSpPr txBox="1"/>
            <p:nvPr/>
          </p:nvSpPr>
          <p:spPr>
            <a:xfrm>
              <a:off x="8001000" y="753904"/>
              <a:ext cx="990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smtClean="0">
                  <a:solidFill>
                    <a:schemeClr val="bg1"/>
                  </a:solidFill>
                  <a:latin typeface="Arial Narrow" pitchFamily="34" charset="0"/>
                </a:rPr>
                <a:t>TOM 9apr2014</a:t>
              </a:r>
              <a:endParaRPr lang="pt-PT" sz="1000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700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Viagem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948</TotalTime>
  <Words>67</Words>
  <Application>Microsoft Office PowerPoint</Application>
  <PresentationFormat>Apresentação no Ecrã (4:3)</PresentationFormat>
  <Paragraphs>30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2" baseType="lpstr">
      <vt:lpstr>Viagem</vt:lpstr>
      <vt:lpstr>Apresentação do PowerPoint</vt:lpstr>
      <vt:lpstr>WELCOME</vt:lpstr>
      <vt:lpstr>Who we are?</vt:lpstr>
      <vt:lpstr>Apresentação do PowerPoint</vt:lpstr>
      <vt:lpstr>Apresentação do PowerPoint</vt:lpstr>
      <vt:lpstr>Apresentação do PowerPoint</vt:lpstr>
      <vt:lpstr>Apresentação do PowerPoint</vt:lpstr>
      <vt:lpstr>High level</vt:lpstr>
      <vt:lpstr>Fair competition</vt:lpstr>
      <vt:lpstr>Apresentação do PowerPoint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Ricardo</dc:creator>
  <cp:lastModifiedBy>12345</cp:lastModifiedBy>
  <cp:revision>141</cp:revision>
  <dcterms:created xsi:type="dcterms:W3CDTF">2013-11-11T15:04:25Z</dcterms:created>
  <dcterms:modified xsi:type="dcterms:W3CDTF">2014-04-09T14:38:23Z</dcterms:modified>
</cp:coreProperties>
</file>