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notesMasterIdLst>
    <p:notesMasterId r:id="rId19"/>
  </p:notesMasterIdLst>
  <p:handoutMasterIdLst>
    <p:handoutMasterId r:id="rId20"/>
  </p:handoutMasterIdLst>
  <p:sldIdLst>
    <p:sldId id="256" r:id="rId2"/>
    <p:sldId id="303" r:id="rId3"/>
    <p:sldId id="323" r:id="rId4"/>
    <p:sldId id="344" r:id="rId5"/>
    <p:sldId id="334" r:id="rId6"/>
    <p:sldId id="333" r:id="rId7"/>
    <p:sldId id="324" r:id="rId8"/>
    <p:sldId id="339" r:id="rId9"/>
    <p:sldId id="345" r:id="rId10"/>
    <p:sldId id="337" r:id="rId11"/>
    <p:sldId id="340" r:id="rId12"/>
    <p:sldId id="342" r:id="rId13"/>
    <p:sldId id="343" r:id="rId14"/>
    <p:sldId id="347" r:id="rId15"/>
    <p:sldId id="341" r:id="rId16"/>
    <p:sldId id="319" r:id="rId17"/>
    <p:sldId id="32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ção Predefinida" id="{CA603926-660D-461E-A924-A394FE234A48}">
          <p14:sldIdLst>
            <p14:sldId id="256"/>
            <p14:sldId id="303"/>
            <p14:sldId id="323"/>
            <p14:sldId id="344"/>
            <p14:sldId id="334"/>
            <p14:sldId id="333"/>
            <p14:sldId id="324"/>
            <p14:sldId id="339"/>
            <p14:sldId id="345"/>
            <p14:sldId id="337"/>
            <p14:sldId id="340"/>
            <p14:sldId id="342"/>
            <p14:sldId id="343"/>
            <p14:sldId id="347"/>
            <p14:sldId id="341"/>
            <p14:sldId id="319"/>
            <p14:sldId id="322"/>
          </p14:sldIdLst>
        </p14:section>
        <p14:section name="Secção Sem Título" id="{D993F824-6B35-445F-902B-A25974FC6DE0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744">
          <p15:clr>
            <a:srgbClr val="A4A3A4"/>
          </p15:clr>
        </p15:guide>
        <p15:guide id="2" pos="52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B2F"/>
    <a:srgbClr val="8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Estilo Escuro 1 - Destaqu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94660"/>
  </p:normalViewPr>
  <p:slideViewPr>
    <p:cSldViewPr>
      <p:cViewPr varScale="1">
        <p:scale>
          <a:sx n="70" d="100"/>
          <a:sy n="70" d="100"/>
        </p:scale>
        <p:origin x="1284" y="72"/>
      </p:cViewPr>
      <p:guideLst>
        <p:guide orient="horz" pos="3744"/>
        <p:guide pos="52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C1E98-4A07-47ED-B378-C06CFB227E11}" type="datetimeFigureOut">
              <a:rPr lang="pt-PT" smtClean="0"/>
              <a:pPr/>
              <a:t>15/04/2014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8566A-EDC0-42B0-A564-F828D545D3B8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9230749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5380-89EE-447D-8248-340689C398D8}" type="datetimeFigureOut">
              <a:rPr lang="pt-PT" smtClean="0"/>
              <a:pPr/>
              <a:t>15/04/2014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39BB2-A74F-4E93-AD72-9FF87F7F89C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892225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18975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ítu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16" name="Marcador de Posição da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6146-B147-44E2-A103-A611866FD231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31DA1-E4AB-41B3-A4F5-99467EFFE678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4D8C0-EEE2-4F19-9FE9-0D8CD095268C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7" name="Marcador de Posição de Conteúd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8472-E1FB-4B92-B0EE-DE3BB2322026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9" name="Marcador de Posição d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1392-0A41-4BEB-9D09-65EB7B16224C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11" name="Marcador de Posição do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236B3-2296-4C34-923A-1F30BE7A2E5A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ítu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8" name="Marcador de Posição de Conteúd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DD0A-09EE-41D8-B7DF-A29825236AF4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CF2A-237F-49F7-988E-986AA5F1A51D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87876-6340-4048-A484-C577422F985F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24" name="Marcador de Posição do Rodap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4FDD-7B6F-43BA-BBAD-B6B234D83AF8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29" name="Marcador de Posição do Rodap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ção da Imagem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3CBB3-310F-4599-9071-21DE018D0EB4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6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a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350593-FFA4-4155-A53D-17AB8E483E25}" type="datetime1">
              <a:rPr lang="en-US" smtClean="0"/>
              <a:pPr/>
              <a:t>4/15/2014</a:t>
            </a:fld>
            <a:endParaRPr lang="en-US"/>
          </a:p>
        </p:txBody>
      </p:sp>
      <p:sp>
        <p:nvSpPr>
          <p:cNvPr id="28" name="Marcador de Posição do Rodap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Marcador de Posição do Títu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EOC_ETO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017494"/>
            <a:ext cx="7384312" cy="562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381000" y="1028558"/>
            <a:ext cx="8305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Technical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Info</a:t>
            </a:r>
            <a:r>
              <a:rPr lang="pt-PT" sz="4400" b="1" dirty="0" smtClean="0">
                <a:solidFill>
                  <a:srgbClr val="002060"/>
                </a:solidFill>
              </a:rPr>
              <a:t> (1): </a:t>
            </a:r>
          </a:p>
          <a:p>
            <a:r>
              <a:rPr lang="pt-PT" sz="3200" b="1" dirty="0" smtClean="0">
                <a:solidFill>
                  <a:srgbClr val="002060"/>
                </a:solidFill>
              </a:rPr>
              <a:t>- </a:t>
            </a:r>
            <a:r>
              <a:rPr lang="pt-PT" sz="3200" b="1" dirty="0" err="1" smtClean="0">
                <a:solidFill>
                  <a:srgbClr val="002060"/>
                </a:solidFill>
              </a:rPr>
              <a:t>Map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making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and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course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planning</a:t>
            </a:r>
            <a:r>
              <a:rPr lang="pt-PT" sz="3200" b="1" dirty="0" smtClean="0">
                <a:solidFill>
                  <a:srgbClr val="002060"/>
                </a:solidFill>
              </a:rPr>
              <a:t>: </a:t>
            </a:r>
          </a:p>
          <a:p>
            <a:r>
              <a:rPr lang="pt-PT" sz="3200" b="1" dirty="0" smtClean="0">
                <a:solidFill>
                  <a:srgbClr val="002060"/>
                </a:solidFill>
              </a:rPr>
              <a:t>	Rui </a:t>
            </a:r>
            <a:r>
              <a:rPr lang="pt-PT" sz="3200" b="1" dirty="0" smtClean="0">
                <a:solidFill>
                  <a:srgbClr val="002060"/>
                </a:solidFill>
              </a:rPr>
              <a:t>Antunes</a:t>
            </a:r>
          </a:p>
          <a:p>
            <a:endParaRPr lang="pt-PT" sz="3200" b="1" dirty="0">
              <a:solidFill>
                <a:srgbClr val="002060"/>
              </a:solidFill>
            </a:endParaRPr>
          </a:p>
          <a:p>
            <a:r>
              <a:rPr lang="pt-PT" sz="3200" b="1" dirty="0" smtClean="0">
                <a:solidFill>
                  <a:srgbClr val="002060"/>
                </a:solidFill>
              </a:rPr>
              <a:t>- </a:t>
            </a:r>
            <a:r>
              <a:rPr lang="pt-PT" sz="3200" b="1" dirty="0" err="1" smtClean="0">
                <a:solidFill>
                  <a:srgbClr val="002060"/>
                </a:solidFill>
              </a:rPr>
              <a:t>Special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symbols</a:t>
            </a:r>
            <a:r>
              <a:rPr lang="pt-PT" sz="3200" b="1" dirty="0" smtClean="0">
                <a:solidFill>
                  <a:srgbClr val="002060"/>
                </a:solidFill>
              </a:rPr>
              <a:t>: </a:t>
            </a:r>
          </a:p>
          <a:p>
            <a:r>
              <a:rPr lang="pt-PT" sz="3200" b="1" dirty="0" smtClean="0">
                <a:solidFill>
                  <a:srgbClr val="002060"/>
                </a:solidFill>
              </a:rPr>
              <a:t>	Green </a:t>
            </a:r>
            <a:r>
              <a:rPr lang="pt-PT" sz="3200" b="1" dirty="0" smtClean="0">
                <a:solidFill>
                  <a:srgbClr val="002060"/>
                </a:solidFill>
              </a:rPr>
              <a:t>cross: </a:t>
            </a:r>
            <a:r>
              <a:rPr lang="pt-PT" sz="3200" b="1" dirty="0" err="1" smtClean="0">
                <a:solidFill>
                  <a:srgbClr val="002060"/>
                </a:solidFill>
              </a:rPr>
              <a:t>Death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trees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and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trunks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 smtClean="0">
                <a:solidFill>
                  <a:srgbClr val="002060"/>
                </a:solidFill>
              </a:rPr>
              <a:t>	</a:t>
            </a:r>
            <a:r>
              <a:rPr lang="pt-PT" sz="3200" b="1" dirty="0" err="1" smtClean="0">
                <a:solidFill>
                  <a:srgbClr val="002060"/>
                </a:solidFill>
              </a:rPr>
              <a:t>Black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smtClean="0">
                <a:solidFill>
                  <a:srgbClr val="002060"/>
                </a:solidFill>
              </a:rPr>
              <a:t>cross: </a:t>
            </a:r>
            <a:r>
              <a:rPr lang="pt-PT" sz="3200" b="1" dirty="0" err="1" smtClean="0">
                <a:solidFill>
                  <a:srgbClr val="002060"/>
                </a:solidFill>
              </a:rPr>
              <a:t>Feeding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cattle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smtClean="0">
                <a:solidFill>
                  <a:srgbClr val="002060"/>
                </a:solidFill>
              </a:rPr>
              <a:t>	</a:t>
            </a:r>
            <a:r>
              <a:rPr lang="pt-PT" sz="3200" b="1" dirty="0" err="1" smtClean="0">
                <a:solidFill>
                  <a:srgbClr val="002060"/>
                </a:solidFill>
              </a:rPr>
              <a:t>compartiment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endParaRPr lang="pt-PT" sz="3200" b="1" dirty="0">
              <a:solidFill>
                <a:srgbClr val="002060"/>
              </a:solidFill>
            </a:endParaRPr>
          </a:p>
          <a:p>
            <a:r>
              <a:rPr lang="pt-PT" sz="3200" b="1" dirty="0">
                <a:solidFill>
                  <a:srgbClr val="002060"/>
                </a:solidFill>
              </a:rPr>
              <a:t>- </a:t>
            </a:r>
            <a:r>
              <a:rPr lang="pt-PT" sz="3200" b="1" dirty="0" err="1">
                <a:solidFill>
                  <a:srgbClr val="002060"/>
                </a:solidFill>
              </a:rPr>
              <a:t>Water</a:t>
            </a:r>
            <a:r>
              <a:rPr lang="pt-PT" sz="3200" b="1" dirty="0">
                <a:solidFill>
                  <a:srgbClr val="002060"/>
                </a:solidFill>
              </a:rPr>
              <a:t> </a:t>
            </a:r>
            <a:r>
              <a:rPr lang="pt-PT" sz="3200" b="1" dirty="0" err="1">
                <a:solidFill>
                  <a:srgbClr val="002060"/>
                </a:solidFill>
              </a:rPr>
              <a:t>refreshments</a:t>
            </a:r>
            <a:r>
              <a:rPr lang="pt-PT" sz="3200" b="1" dirty="0">
                <a:solidFill>
                  <a:srgbClr val="002060"/>
                </a:solidFill>
              </a:rPr>
              <a:t> (</a:t>
            </a:r>
            <a:r>
              <a:rPr lang="pt-PT" sz="3200" b="1" dirty="0" err="1">
                <a:solidFill>
                  <a:srgbClr val="002060"/>
                </a:solidFill>
              </a:rPr>
              <a:t>one</a:t>
            </a:r>
            <a:r>
              <a:rPr lang="pt-PT" sz="3200" b="1" dirty="0">
                <a:solidFill>
                  <a:srgbClr val="002060"/>
                </a:solidFill>
              </a:rPr>
              <a:t>): 500m </a:t>
            </a:r>
            <a:r>
              <a:rPr lang="pt-PT" sz="3200" b="1" dirty="0" err="1">
                <a:solidFill>
                  <a:srgbClr val="002060"/>
                </a:solidFill>
              </a:rPr>
              <a:t>before</a:t>
            </a:r>
            <a:r>
              <a:rPr lang="pt-PT" sz="3200" b="1" dirty="0">
                <a:solidFill>
                  <a:srgbClr val="002060"/>
                </a:solidFill>
              </a:rPr>
              <a:t> </a:t>
            </a:r>
            <a:r>
              <a:rPr lang="pt-PT" sz="3200" b="1" dirty="0" err="1">
                <a:solidFill>
                  <a:srgbClr val="002060"/>
                </a:solidFill>
              </a:rPr>
              <a:t>running</a:t>
            </a:r>
            <a:r>
              <a:rPr lang="pt-PT" sz="3200" b="1" dirty="0">
                <a:solidFill>
                  <a:srgbClr val="002060"/>
                </a:solidFill>
              </a:rPr>
              <a:t> </a:t>
            </a:r>
            <a:r>
              <a:rPr lang="pt-PT" sz="3200" b="1" dirty="0" err="1">
                <a:solidFill>
                  <a:srgbClr val="002060"/>
                </a:solidFill>
              </a:rPr>
              <a:t>trough</a:t>
            </a:r>
            <a:r>
              <a:rPr lang="pt-PT" sz="3200" b="1" dirty="0">
                <a:solidFill>
                  <a:srgbClr val="002060"/>
                </a:solidFill>
              </a:rPr>
              <a:t> Arena</a:t>
            </a:r>
          </a:p>
          <a:p>
            <a:r>
              <a:rPr lang="pt-PT" sz="3600" b="1" dirty="0">
                <a:solidFill>
                  <a:srgbClr val="002060"/>
                </a:solidFill>
              </a:rPr>
              <a:t>	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1" name="Retângulo 10"/>
          <p:cNvSpPr/>
          <p:nvPr/>
        </p:nvSpPr>
        <p:spPr>
          <a:xfrm>
            <a:off x="762000" y="53583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38958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0" y="1000065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Technical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Info</a:t>
            </a:r>
            <a:r>
              <a:rPr lang="pt-PT" sz="4400" b="1" dirty="0" smtClean="0">
                <a:solidFill>
                  <a:srgbClr val="002060"/>
                </a:solidFill>
              </a:rPr>
              <a:t> (2): </a:t>
            </a:r>
          </a:p>
          <a:p>
            <a:r>
              <a:rPr lang="pt-PT" sz="4400" b="1" dirty="0">
                <a:solidFill>
                  <a:srgbClr val="002060"/>
                </a:solidFill>
              </a:rPr>
              <a:t>	</a:t>
            </a:r>
            <a:r>
              <a:rPr lang="pt-PT" sz="2800" b="1" dirty="0" smtClean="0">
                <a:solidFill>
                  <a:srgbClr val="002060"/>
                </a:solidFill>
              </a:rPr>
              <a:t>- No out </a:t>
            </a:r>
            <a:r>
              <a:rPr lang="pt-PT" sz="2800" b="1" dirty="0" err="1" smtClean="0">
                <a:solidFill>
                  <a:srgbClr val="002060"/>
                </a:solidFill>
              </a:rPr>
              <a:t>of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bonds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areas</a:t>
            </a:r>
            <a:endParaRPr lang="pt-PT" sz="2800" b="1" dirty="0" smtClean="0">
              <a:solidFill>
                <a:srgbClr val="002060"/>
              </a:solidFill>
            </a:endParaRPr>
          </a:p>
          <a:p>
            <a:r>
              <a:rPr lang="pt-PT" sz="2800" b="1" dirty="0" smtClean="0">
                <a:solidFill>
                  <a:srgbClr val="002060"/>
                </a:solidFill>
              </a:rPr>
              <a:t>	- </a:t>
            </a:r>
            <a:r>
              <a:rPr lang="pt-PT" sz="2800" b="1" dirty="0" err="1" smtClean="0">
                <a:solidFill>
                  <a:srgbClr val="002060"/>
                </a:solidFill>
              </a:rPr>
              <a:t>Wrong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climbing</a:t>
            </a:r>
            <a:r>
              <a:rPr lang="pt-PT" sz="2800" b="1" dirty="0" smtClean="0">
                <a:solidFill>
                  <a:srgbClr val="002060"/>
                </a:solidFill>
              </a:rPr>
              <a:t> in </a:t>
            </a:r>
            <a:r>
              <a:rPr lang="pt-PT" sz="2800" b="1" dirty="0" err="1" smtClean="0">
                <a:solidFill>
                  <a:srgbClr val="002060"/>
                </a:solidFill>
              </a:rPr>
              <a:t>Bulletin</a:t>
            </a:r>
            <a:r>
              <a:rPr lang="pt-PT" sz="2800" b="1" dirty="0" smtClean="0">
                <a:solidFill>
                  <a:srgbClr val="002060"/>
                </a:solidFill>
              </a:rPr>
              <a:t> 4 for </a:t>
            </a:r>
            <a:r>
              <a:rPr lang="pt-PT" sz="2800" b="1" dirty="0" err="1" smtClean="0">
                <a:solidFill>
                  <a:srgbClr val="002060"/>
                </a:solidFill>
              </a:rPr>
              <a:t>women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r>
              <a:rPr lang="pt-PT" sz="2800" b="1" dirty="0">
                <a:solidFill>
                  <a:srgbClr val="002060"/>
                </a:solidFill>
              </a:rPr>
              <a:t> </a:t>
            </a:r>
            <a:r>
              <a:rPr lang="pt-PT" sz="2800" b="1" dirty="0" smtClean="0">
                <a:solidFill>
                  <a:srgbClr val="002060"/>
                </a:solidFill>
              </a:rPr>
              <a:t>	– </a:t>
            </a:r>
            <a:r>
              <a:rPr lang="pt-PT" sz="2800" b="1" dirty="0" err="1" smtClean="0">
                <a:solidFill>
                  <a:srgbClr val="002060"/>
                </a:solidFill>
              </a:rPr>
              <a:t>correct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climbing</a:t>
            </a:r>
            <a:r>
              <a:rPr lang="pt-PT" sz="2800" b="1" dirty="0" smtClean="0">
                <a:solidFill>
                  <a:srgbClr val="002060"/>
                </a:solidFill>
              </a:rPr>
              <a:t>: 145m (W1) / 150m (W2) / 	165m (W3) </a:t>
            </a:r>
            <a:endParaRPr lang="pt-PT" sz="2800" b="1" dirty="0">
              <a:solidFill>
                <a:srgbClr val="002060"/>
              </a:solidFill>
            </a:endParaRPr>
          </a:p>
          <a:p>
            <a:r>
              <a:rPr lang="pt-PT" sz="2800" b="1" dirty="0">
                <a:solidFill>
                  <a:srgbClr val="002060"/>
                </a:solidFill>
              </a:rPr>
              <a:t>	</a:t>
            </a:r>
            <a:endParaRPr lang="pt-PT" sz="2800" b="1" dirty="0" smtClean="0">
              <a:solidFill>
                <a:srgbClr val="002060"/>
              </a:solidFill>
            </a:endParaRPr>
          </a:p>
          <a:p>
            <a:r>
              <a:rPr lang="pt-PT" sz="2800" b="1" dirty="0">
                <a:solidFill>
                  <a:srgbClr val="002060"/>
                </a:solidFill>
              </a:rPr>
              <a:t>	</a:t>
            </a:r>
            <a:r>
              <a:rPr lang="pt-PT" sz="2800" b="1" dirty="0" smtClean="0">
                <a:solidFill>
                  <a:srgbClr val="002060"/>
                </a:solidFill>
              </a:rPr>
              <a:t>- </a:t>
            </a:r>
            <a:r>
              <a:rPr lang="pt-PT" sz="2800" b="1" dirty="0" err="1" smtClean="0">
                <a:solidFill>
                  <a:srgbClr val="002060"/>
                </a:solidFill>
              </a:rPr>
              <a:t>Mandatory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marked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route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going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trough</a:t>
            </a:r>
            <a:r>
              <a:rPr lang="pt-PT" sz="2800" b="1" dirty="0" smtClean="0">
                <a:solidFill>
                  <a:srgbClr val="002060"/>
                </a:solidFill>
              </a:rPr>
              <a:t> Arena</a:t>
            </a:r>
          </a:p>
          <a:p>
            <a:r>
              <a:rPr lang="pt-PT" sz="2800" b="1" dirty="0" smtClean="0">
                <a:solidFill>
                  <a:srgbClr val="002060"/>
                </a:solidFill>
              </a:rPr>
              <a:t>		</a:t>
            </a:r>
            <a:r>
              <a:rPr lang="pt-PT" sz="2800" b="1" dirty="0" err="1" smtClean="0">
                <a:solidFill>
                  <a:srgbClr val="002060"/>
                </a:solidFill>
              </a:rPr>
              <a:t>Women</a:t>
            </a:r>
            <a:r>
              <a:rPr lang="pt-PT" sz="2800" b="1" dirty="0" smtClean="0">
                <a:solidFill>
                  <a:srgbClr val="002060"/>
                </a:solidFill>
              </a:rPr>
              <a:t>: 1.3kms </a:t>
            </a:r>
            <a:r>
              <a:rPr lang="pt-PT" sz="2800" b="1" dirty="0" err="1" smtClean="0">
                <a:solidFill>
                  <a:srgbClr val="002060"/>
                </a:solidFill>
              </a:rPr>
              <a:t>before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finish</a:t>
            </a:r>
            <a:r>
              <a:rPr lang="pt-PT" sz="2800" b="1" dirty="0" smtClean="0">
                <a:solidFill>
                  <a:srgbClr val="002060"/>
                </a:solidFill>
              </a:rPr>
              <a:t> for 			</a:t>
            </a:r>
            <a:r>
              <a:rPr lang="pt-PT" sz="2800" b="1" dirty="0" err="1" smtClean="0">
                <a:solidFill>
                  <a:srgbClr val="002060"/>
                </a:solidFill>
              </a:rPr>
              <a:t>runners</a:t>
            </a:r>
            <a:r>
              <a:rPr lang="pt-PT" sz="2800" b="1" dirty="0" smtClean="0">
                <a:solidFill>
                  <a:srgbClr val="002060"/>
                </a:solidFill>
              </a:rPr>
              <a:t> 1 </a:t>
            </a:r>
            <a:r>
              <a:rPr lang="pt-PT" sz="2800" b="1" dirty="0" err="1" smtClean="0">
                <a:solidFill>
                  <a:srgbClr val="002060"/>
                </a:solidFill>
              </a:rPr>
              <a:t>and</a:t>
            </a:r>
            <a:r>
              <a:rPr lang="pt-PT" sz="2800" b="1" dirty="0" smtClean="0">
                <a:solidFill>
                  <a:srgbClr val="002060"/>
                </a:solidFill>
              </a:rPr>
              <a:t> 2 </a:t>
            </a:r>
            <a:r>
              <a:rPr lang="pt-PT" sz="2800" b="1" dirty="0" err="1" smtClean="0">
                <a:solidFill>
                  <a:srgbClr val="002060"/>
                </a:solidFill>
              </a:rPr>
              <a:t>and</a:t>
            </a:r>
            <a:r>
              <a:rPr lang="pt-PT" sz="2800" b="1" dirty="0" smtClean="0">
                <a:solidFill>
                  <a:srgbClr val="002060"/>
                </a:solidFill>
              </a:rPr>
              <a:t> 1.9kms for 3rd 			</a:t>
            </a:r>
            <a:r>
              <a:rPr lang="pt-PT" sz="2800" b="1" dirty="0" err="1" smtClean="0">
                <a:solidFill>
                  <a:srgbClr val="002060"/>
                </a:solidFill>
              </a:rPr>
              <a:t>runner</a:t>
            </a:r>
            <a:endParaRPr lang="pt-PT" sz="2800" b="1" dirty="0" smtClean="0">
              <a:solidFill>
                <a:srgbClr val="002060"/>
              </a:solidFill>
            </a:endParaRPr>
          </a:p>
          <a:p>
            <a:r>
              <a:rPr lang="pt-PT" sz="2800" b="1" dirty="0">
                <a:solidFill>
                  <a:srgbClr val="002060"/>
                </a:solidFill>
              </a:rPr>
              <a:t>	</a:t>
            </a:r>
            <a:r>
              <a:rPr lang="pt-PT" sz="2800" b="1" dirty="0" smtClean="0">
                <a:solidFill>
                  <a:srgbClr val="002060"/>
                </a:solidFill>
              </a:rPr>
              <a:t>	</a:t>
            </a:r>
            <a:r>
              <a:rPr lang="pt-PT" sz="2800" b="1" dirty="0" err="1" smtClean="0">
                <a:solidFill>
                  <a:srgbClr val="002060"/>
                </a:solidFill>
              </a:rPr>
              <a:t>Men</a:t>
            </a:r>
            <a:r>
              <a:rPr lang="pt-PT" sz="2800" b="1" dirty="0" smtClean="0">
                <a:solidFill>
                  <a:srgbClr val="002060"/>
                </a:solidFill>
              </a:rPr>
              <a:t>: 1.4kms </a:t>
            </a:r>
            <a:r>
              <a:rPr lang="pt-PT" sz="2800" b="1" dirty="0" err="1" smtClean="0">
                <a:solidFill>
                  <a:srgbClr val="002060"/>
                </a:solidFill>
              </a:rPr>
              <a:t>before</a:t>
            </a:r>
            <a:r>
              <a:rPr lang="pt-PT" sz="2800" b="1" dirty="0" smtClean="0">
                <a:solidFill>
                  <a:srgbClr val="002060"/>
                </a:solidFill>
              </a:rPr>
              <a:t> </a:t>
            </a:r>
            <a:r>
              <a:rPr lang="pt-PT" sz="2800" b="1" dirty="0" err="1" smtClean="0">
                <a:solidFill>
                  <a:srgbClr val="002060"/>
                </a:solidFill>
              </a:rPr>
              <a:t>finish</a:t>
            </a:r>
            <a:r>
              <a:rPr lang="pt-PT" sz="2800" b="1" dirty="0" smtClean="0">
                <a:solidFill>
                  <a:srgbClr val="002060"/>
                </a:solidFill>
              </a:rPr>
              <a:t> for </a:t>
            </a:r>
            <a:r>
              <a:rPr lang="pt-PT" sz="2800" b="1" dirty="0" err="1" smtClean="0">
                <a:solidFill>
                  <a:srgbClr val="002060"/>
                </a:solidFill>
              </a:rPr>
              <a:t>runners</a:t>
            </a:r>
            <a:r>
              <a:rPr lang="pt-PT" sz="2800" b="1" dirty="0" smtClean="0">
                <a:solidFill>
                  <a:srgbClr val="002060"/>
                </a:solidFill>
              </a:rPr>
              <a:t> 1 		</a:t>
            </a:r>
            <a:r>
              <a:rPr lang="pt-PT" sz="2800" b="1" dirty="0" err="1" smtClean="0">
                <a:solidFill>
                  <a:srgbClr val="002060"/>
                </a:solidFill>
              </a:rPr>
              <a:t>and</a:t>
            </a:r>
            <a:r>
              <a:rPr lang="pt-PT" sz="2800" b="1" dirty="0" smtClean="0">
                <a:solidFill>
                  <a:srgbClr val="002060"/>
                </a:solidFill>
              </a:rPr>
              <a:t> 2 </a:t>
            </a:r>
            <a:r>
              <a:rPr lang="pt-PT" sz="2800" b="1" dirty="0" err="1" smtClean="0">
                <a:solidFill>
                  <a:srgbClr val="002060"/>
                </a:solidFill>
              </a:rPr>
              <a:t>and</a:t>
            </a:r>
            <a:r>
              <a:rPr lang="pt-PT" sz="2800" b="1" dirty="0" smtClean="0">
                <a:solidFill>
                  <a:srgbClr val="002060"/>
                </a:solidFill>
              </a:rPr>
              <a:t> 2.1kms for 3rd </a:t>
            </a:r>
            <a:r>
              <a:rPr lang="pt-PT" sz="2800" b="1" dirty="0" err="1" smtClean="0">
                <a:solidFill>
                  <a:srgbClr val="002060"/>
                </a:solidFill>
              </a:rPr>
              <a:t>runner</a:t>
            </a:r>
            <a:endParaRPr lang="pt-PT" sz="2800" b="1" dirty="0" smtClean="0">
              <a:solidFill>
                <a:srgbClr val="002060"/>
              </a:solidFill>
            </a:endParaRPr>
          </a:p>
          <a:p>
            <a:r>
              <a:rPr lang="pt-PT" sz="2800" b="1" dirty="0" smtClean="0">
                <a:solidFill>
                  <a:srgbClr val="002060"/>
                </a:solidFill>
              </a:rPr>
              <a:t>	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1" name="Retângulo 10"/>
          <p:cNvSpPr/>
          <p:nvPr/>
        </p:nvSpPr>
        <p:spPr>
          <a:xfrm>
            <a:off x="762000" y="53583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63008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000065"/>
            <a:ext cx="64008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Technical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Info</a:t>
            </a:r>
            <a:r>
              <a:rPr lang="pt-PT" sz="4400" b="1" dirty="0" smtClean="0">
                <a:solidFill>
                  <a:srgbClr val="002060"/>
                </a:solidFill>
              </a:rPr>
              <a:t> (3):</a:t>
            </a:r>
          </a:p>
          <a:p>
            <a:endParaRPr lang="pt-PT" sz="4400" b="1" dirty="0">
              <a:solidFill>
                <a:srgbClr val="002060"/>
              </a:solidFill>
            </a:endParaRPr>
          </a:p>
          <a:p>
            <a:r>
              <a:rPr lang="pt-PT" sz="4400" b="1" dirty="0" smtClean="0">
                <a:solidFill>
                  <a:srgbClr val="002060"/>
                </a:solidFill>
              </a:rPr>
              <a:t> </a:t>
            </a:r>
          </a:p>
          <a:p>
            <a:pPr marL="457200" indent="-457200">
              <a:buFontTx/>
              <a:buChar char="-"/>
            </a:pPr>
            <a:r>
              <a:rPr lang="pt-PT" sz="3000" b="1" dirty="0" smtClean="0">
                <a:solidFill>
                  <a:srgbClr val="002060"/>
                </a:solidFill>
              </a:rPr>
              <a:t>Gates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endParaRPr lang="pt-PT" sz="3000" b="1" dirty="0">
              <a:solidFill>
                <a:srgbClr val="002060"/>
              </a:solidFill>
            </a:endParaRPr>
          </a:p>
          <a:p>
            <a:pPr algn="ctr"/>
            <a:r>
              <a:rPr lang="pt-PT" sz="3000" b="1" dirty="0" smtClean="0">
                <a:solidFill>
                  <a:srgbClr val="002060"/>
                </a:solidFill>
              </a:rPr>
              <a:t>  </a:t>
            </a:r>
          </a:p>
          <a:p>
            <a:endParaRPr lang="pt-PT" sz="3000" b="1" dirty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1" name="Retângulo 10"/>
          <p:cNvSpPr/>
          <p:nvPr/>
        </p:nvSpPr>
        <p:spPr>
          <a:xfrm>
            <a:off x="762000" y="53583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362200"/>
            <a:ext cx="21336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1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05819" y="152400"/>
            <a:ext cx="57912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Technical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Info</a:t>
            </a:r>
            <a:r>
              <a:rPr lang="pt-PT" sz="4400" b="1" dirty="0" smtClean="0">
                <a:solidFill>
                  <a:srgbClr val="002060"/>
                </a:solidFill>
              </a:rPr>
              <a:t> (4):</a:t>
            </a:r>
          </a:p>
          <a:p>
            <a:endParaRPr lang="pt-PT" sz="4400" b="1" dirty="0">
              <a:solidFill>
                <a:srgbClr val="002060"/>
              </a:solidFill>
            </a:endParaRPr>
          </a:p>
          <a:p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smtClean="0">
                <a:solidFill>
                  <a:srgbClr val="002060"/>
                </a:solidFill>
              </a:rPr>
              <a:t>  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endParaRPr lang="pt-PT" sz="3000" b="1" dirty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1" name="Retângulo 10"/>
          <p:cNvSpPr/>
          <p:nvPr/>
        </p:nvSpPr>
        <p:spPr>
          <a:xfrm>
            <a:off x="762000" y="53583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313" y="1185279"/>
            <a:ext cx="6374273" cy="557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20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05819" y="152400"/>
            <a:ext cx="57912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Technical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Info</a:t>
            </a:r>
            <a:r>
              <a:rPr lang="pt-PT" sz="4400" b="1" dirty="0" smtClean="0">
                <a:solidFill>
                  <a:srgbClr val="002060"/>
                </a:solidFill>
              </a:rPr>
              <a:t> (4):</a:t>
            </a:r>
          </a:p>
          <a:p>
            <a:endParaRPr lang="pt-PT" sz="4400" b="1" dirty="0">
              <a:solidFill>
                <a:srgbClr val="002060"/>
              </a:solidFill>
            </a:endParaRPr>
          </a:p>
          <a:p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3000" b="1" dirty="0" smtClean="0">
                <a:solidFill>
                  <a:srgbClr val="002060"/>
                </a:solidFill>
              </a:rPr>
              <a:t>  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endParaRPr lang="pt-PT" sz="3000" b="1" dirty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  <a:endParaRPr lang="pt-PT" sz="3000" b="1" dirty="0" smtClean="0">
              <a:solidFill>
                <a:srgbClr val="002060"/>
              </a:solidFill>
            </a:endParaRPr>
          </a:p>
          <a:p>
            <a:r>
              <a:rPr lang="pt-PT" sz="3000" b="1" dirty="0">
                <a:solidFill>
                  <a:srgbClr val="002060"/>
                </a:solidFill>
              </a:rPr>
              <a:t>	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1" name="Retângulo 10"/>
          <p:cNvSpPr/>
          <p:nvPr/>
        </p:nvSpPr>
        <p:spPr>
          <a:xfrm>
            <a:off x="762000" y="53583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007912"/>
            <a:ext cx="3886200" cy="556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7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25632" y="1143000"/>
            <a:ext cx="79057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Expected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winning</a:t>
            </a:r>
            <a:r>
              <a:rPr lang="pt-PT" sz="6000" b="1" dirty="0" smtClean="0">
                <a:solidFill>
                  <a:srgbClr val="002060"/>
                </a:solidFill>
              </a:rPr>
              <a:t> times</a:t>
            </a:r>
          </a:p>
          <a:p>
            <a:pPr algn="ctr"/>
            <a:endParaRPr lang="pt-PT" sz="6000" b="1" dirty="0" smtClean="0">
              <a:solidFill>
                <a:srgbClr val="002060"/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711777" y="3274874"/>
            <a:ext cx="7905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Men</a:t>
            </a:r>
            <a:r>
              <a:rPr lang="pt-PT" sz="5400" b="1" dirty="0" smtClean="0">
                <a:solidFill>
                  <a:srgbClr val="002060"/>
                </a:solidFill>
              </a:rPr>
              <a:t> – </a:t>
            </a:r>
            <a:r>
              <a:rPr lang="pt-PT" sz="5400" b="1" dirty="0" smtClean="0">
                <a:solidFill>
                  <a:srgbClr val="002060"/>
                </a:solidFill>
              </a:rPr>
              <a:t>32’ – 37’</a:t>
            </a:r>
            <a:endParaRPr lang="pt-PT" sz="5400" b="1" dirty="0" smtClean="0">
              <a:solidFill>
                <a:srgbClr val="002060"/>
              </a:solidFill>
            </a:endParaRPr>
          </a:p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Woman</a:t>
            </a:r>
            <a:r>
              <a:rPr lang="pt-PT" sz="5400" b="1" dirty="0" smtClean="0">
                <a:solidFill>
                  <a:srgbClr val="002060"/>
                </a:solidFill>
              </a:rPr>
              <a:t> – </a:t>
            </a:r>
            <a:r>
              <a:rPr lang="pt-PT" sz="5400" b="1" dirty="0" smtClean="0">
                <a:solidFill>
                  <a:srgbClr val="002060"/>
                </a:solidFill>
              </a:rPr>
              <a:t>32’ – 37’</a:t>
            </a:r>
            <a:endParaRPr lang="pt-PT" sz="5400" b="1" dirty="0" smtClean="0">
              <a:solidFill>
                <a:srgbClr val="002060"/>
              </a:solidFill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0" name="Imagem 9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1" name="CaixaDeTexto 10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3" name="Retângulo 12"/>
          <p:cNvSpPr/>
          <p:nvPr/>
        </p:nvSpPr>
        <p:spPr>
          <a:xfrm>
            <a:off x="762000" y="53583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294922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62000" y="1074003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Antidoping </a:t>
            </a:r>
            <a:r>
              <a:rPr lang="pt-PT" sz="4800" dirty="0" err="1" smtClean="0">
                <a:solidFill>
                  <a:srgbClr val="002060"/>
                </a:solidFill>
              </a:rPr>
              <a:t>Procedures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914400" y="2133600"/>
            <a:ext cx="7086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Nobody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shall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leave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arena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until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race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is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finish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for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each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gender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;</a:t>
            </a:r>
          </a:p>
          <a:p>
            <a:endParaRPr lang="pt-PT" sz="3600" dirty="0">
              <a:solidFill>
                <a:srgbClr val="002060"/>
              </a:solidFill>
              <a:latin typeface="+mj-lt"/>
            </a:endParaRPr>
          </a:p>
          <a:p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Athetes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must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have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their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ID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cards</a:t>
            </a:r>
            <a:endParaRPr lang="pt-PT" sz="3600" dirty="0" smtClean="0">
              <a:solidFill>
                <a:srgbClr val="002060"/>
              </a:solidFill>
              <a:latin typeface="+mj-lt"/>
            </a:endParaRPr>
          </a:p>
          <a:p>
            <a:endParaRPr lang="pt-PT" sz="36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1" name="Retângulo 10"/>
          <p:cNvSpPr/>
          <p:nvPr/>
        </p:nvSpPr>
        <p:spPr>
          <a:xfrm>
            <a:off x="762000" y="53583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400094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304800" y="37355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Closing</a:t>
            </a:r>
            <a:r>
              <a:rPr lang="pt-PT" sz="4400" b="1" dirty="0" smtClean="0">
                <a:solidFill>
                  <a:srgbClr val="002060"/>
                </a:solidFill>
              </a:rPr>
              <a:t> TOM</a:t>
            </a:r>
            <a:endParaRPr lang="pt-PT" sz="4400" b="1" dirty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828800" y="1841480"/>
            <a:ext cx="601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ctr"/>
            <a:r>
              <a:rPr lang="pt-PT" sz="6800" b="1" dirty="0" err="1" smtClean="0">
                <a:solidFill>
                  <a:srgbClr val="002060"/>
                </a:solidFill>
                <a:latin typeface="Arial Narrow" pitchFamily="34" charset="0"/>
              </a:rPr>
              <a:t>Good</a:t>
            </a:r>
            <a:r>
              <a:rPr lang="pt-PT" sz="68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6800" b="1" dirty="0" err="1" smtClean="0">
                <a:solidFill>
                  <a:srgbClr val="002060"/>
                </a:solidFill>
                <a:latin typeface="Arial Narrow" pitchFamily="34" charset="0"/>
              </a:rPr>
              <a:t>luck</a:t>
            </a:r>
            <a:endParaRPr lang="pt-PT" sz="68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r>
              <a:rPr lang="pt-PT" sz="6800" b="1" dirty="0">
                <a:solidFill>
                  <a:srgbClr val="002060"/>
                </a:solidFill>
                <a:latin typeface="Arial Narrow" pitchFamily="34" charset="0"/>
              </a:rPr>
              <a:t>f</a:t>
            </a:r>
            <a:r>
              <a:rPr lang="pt-PT" sz="6800" b="1" dirty="0" smtClean="0">
                <a:solidFill>
                  <a:srgbClr val="002060"/>
                </a:solidFill>
                <a:latin typeface="Arial Narrow" pitchFamily="34" charset="0"/>
              </a:rPr>
              <a:t>or </a:t>
            </a:r>
            <a:r>
              <a:rPr lang="pt-PT" sz="6800" b="1" dirty="0" err="1" smtClean="0">
                <a:solidFill>
                  <a:srgbClr val="002060"/>
                </a:solidFill>
                <a:latin typeface="Arial Narrow" pitchFamily="34" charset="0"/>
              </a:rPr>
              <a:t>tomorrow</a:t>
            </a:r>
            <a:endParaRPr lang="pt-PT" sz="6800" b="1" dirty="0">
              <a:solidFill>
                <a:srgbClr val="002060"/>
              </a:solidFill>
              <a:latin typeface="Arial Narrow" pitchFamily="34" charset="0"/>
            </a:endParaRPr>
          </a:p>
          <a:p>
            <a:pPr algn="ctr"/>
            <a:endParaRPr lang="pt-PT" sz="4400" dirty="0"/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3" name="CaixaDeTexto 12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115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219200"/>
            <a:ext cx="7239000" cy="2590800"/>
          </a:xfrm>
        </p:spPr>
        <p:txBody>
          <a:bodyPr>
            <a:noAutofit/>
          </a:bodyPr>
          <a:lstStyle/>
          <a:p>
            <a:r>
              <a:rPr lang="pt-PT" sz="12000" b="1" dirty="0" smtClean="0">
                <a:solidFill>
                  <a:srgbClr val="002060"/>
                </a:solidFill>
              </a:rPr>
              <a:t>WELCOME</a:t>
            </a:r>
            <a:endParaRPr lang="pt-PT" sz="12000" b="1" dirty="0">
              <a:solidFill>
                <a:srgbClr val="00206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43000" y="371097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>
                <a:solidFill>
                  <a:srgbClr val="002060"/>
                </a:solidFill>
              </a:rPr>
              <a:t>t</a:t>
            </a:r>
            <a:r>
              <a:rPr lang="pt-PT" sz="4800" dirty="0" smtClean="0">
                <a:solidFill>
                  <a:srgbClr val="002060"/>
                </a:solidFill>
              </a:rPr>
              <a:t>o </a:t>
            </a:r>
            <a:r>
              <a:rPr lang="pt-PT" sz="4800" dirty="0" err="1" smtClean="0">
                <a:solidFill>
                  <a:srgbClr val="002060"/>
                </a:solidFill>
              </a:rPr>
              <a:t>last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endParaRPr lang="pt-PT" sz="4800" dirty="0" smtClean="0">
              <a:solidFill>
                <a:srgbClr val="002060"/>
              </a:solidFill>
            </a:endParaRPr>
          </a:p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TOM, </a:t>
            </a:r>
            <a:r>
              <a:rPr lang="pt-PT" sz="4800" dirty="0" err="1" smtClean="0">
                <a:solidFill>
                  <a:srgbClr val="002060"/>
                </a:solidFill>
              </a:rPr>
              <a:t>Tuesday</a:t>
            </a:r>
            <a:r>
              <a:rPr lang="pt-PT" sz="4800" dirty="0" smtClean="0">
                <a:solidFill>
                  <a:srgbClr val="002060"/>
                </a:solidFill>
              </a:rPr>
              <a:t>, </a:t>
            </a:r>
          </a:p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April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smtClean="0">
                <a:solidFill>
                  <a:srgbClr val="002060"/>
                </a:solidFill>
              </a:rPr>
              <a:t>15th </a:t>
            </a:r>
            <a:r>
              <a:rPr lang="pt-PT" sz="4800" dirty="0" smtClean="0">
                <a:solidFill>
                  <a:srgbClr val="002060"/>
                </a:solidFill>
              </a:rPr>
              <a:t>2014, 18:00</a:t>
            </a:r>
            <a:endParaRPr lang="pt-PT" sz="4800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16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52400" y="1752600"/>
            <a:ext cx="82677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smtClean="0">
                <a:solidFill>
                  <a:srgbClr val="002060"/>
                </a:solidFill>
              </a:rPr>
              <a:t>Long </a:t>
            </a:r>
            <a:r>
              <a:rPr lang="pt-PT" sz="6000" b="1" dirty="0" smtClean="0">
                <a:solidFill>
                  <a:srgbClr val="002060"/>
                </a:solidFill>
              </a:rPr>
              <a:t>Final</a:t>
            </a:r>
          </a:p>
          <a:p>
            <a:pPr algn="ctr"/>
            <a:r>
              <a:rPr lang="pt-PT" sz="4000" b="1" dirty="0" smtClean="0">
                <a:solidFill>
                  <a:srgbClr val="002060"/>
                </a:solidFill>
              </a:rPr>
              <a:t>Marateca, </a:t>
            </a:r>
            <a:r>
              <a:rPr lang="pt-PT" sz="4000" b="1" dirty="0" err="1" smtClean="0">
                <a:solidFill>
                  <a:srgbClr val="002060"/>
                </a:solidFill>
              </a:rPr>
              <a:t>April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smtClean="0">
                <a:solidFill>
                  <a:srgbClr val="002060"/>
                </a:solidFill>
              </a:rPr>
              <a:t>15th</a:t>
            </a:r>
            <a:endParaRPr lang="pt-PT" sz="4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54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12510" y="1185372"/>
            <a:ext cx="882669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000" b="1" dirty="0" err="1" smtClean="0">
                <a:solidFill>
                  <a:srgbClr val="002060"/>
                </a:solidFill>
              </a:rPr>
              <a:t>Remarks</a:t>
            </a:r>
            <a:r>
              <a:rPr lang="pt-PT" sz="6000" b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pt-PT" sz="6000" b="1" dirty="0">
                <a:solidFill>
                  <a:srgbClr val="002060"/>
                </a:solidFill>
              </a:rPr>
              <a:t>	</a:t>
            </a:r>
            <a:r>
              <a:rPr lang="pt-PT" sz="4000" b="1" dirty="0" smtClean="0">
                <a:solidFill>
                  <a:srgbClr val="002060"/>
                </a:solidFill>
              </a:rPr>
              <a:t>- </a:t>
            </a:r>
            <a:r>
              <a:rPr lang="pt-PT" sz="4000" b="1" dirty="0" err="1" smtClean="0">
                <a:solidFill>
                  <a:srgbClr val="002060"/>
                </a:solidFill>
              </a:rPr>
              <a:t>Surprise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while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we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were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on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last</a:t>
            </a:r>
            <a:r>
              <a:rPr lang="pt-PT" sz="4000" b="1" dirty="0" smtClean="0">
                <a:solidFill>
                  <a:srgbClr val="002060"/>
                </a:solidFill>
              </a:rPr>
              <a:t> 	TOM</a:t>
            </a:r>
            <a:endParaRPr lang="pt-PT" sz="4000" b="1" dirty="0" smtClean="0">
              <a:solidFill>
                <a:srgbClr val="002060"/>
              </a:solidFill>
            </a:endParaRPr>
          </a:p>
          <a:p>
            <a:r>
              <a:rPr lang="pt-PT" sz="4000" b="1" dirty="0">
                <a:solidFill>
                  <a:srgbClr val="002060"/>
                </a:solidFill>
              </a:rPr>
              <a:t>	</a:t>
            </a:r>
            <a:r>
              <a:rPr lang="pt-PT" sz="4000" b="1" dirty="0" smtClean="0">
                <a:solidFill>
                  <a:srgbClr val="002060"/>
                </a:solidFill>
              </a:rPr>
              <a:t>- </a:t>
            </a:r>
            <a:r>
              <a:rPr lang="pt-PT" sz="4000" b="1" dirty="0" err="1" smtClean="0">
                <a:solidFill>
                  <a:srgbClr val="002060"/>
                </a:solidFill>
              </a:rPr>
              <a:t>Bringing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up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plan</a:t>
            </a:r>
            <a:r>
              <a:rPr lang="pt-PT" sz="4000" b="1" dirty="0" smtClean="0">
                <a:solidFill>
                  <a:srgbClr val="002060"/>
                </a:solidFill>
              </a:rPr>
              <a:t> B </a:t>
            </a:r>
            <a:r>
              <a:rPr lang="pt-PT" sz="4000" b="1" dirty="0" err="1" smtClean="0">
                <a:solidFill>
                  <a:srgbClr val="002060"/>
                </a:solidFill>
              </a:rPr>
              <a:t>with</a:t>
            </a:r>
            <a:r>
              <a:rPr lang="pt-PT" sz="4000" b="1" dirty="0" smtClean="0">
                <a:solidFill>
                  <a:srgbClr val="002060"/>
                </a:solidFill>
              </a:rPr>
              <a:t> 	</a:t>
            </a:r>
            <a:r>
              <a:rPr lang="pt-PT" sz="4000" b="1" dirty="0" err="1" smtClean="0">
                <a:solidFill>
                  <a:srgbClr val="002060"/>
                </a:solidFill>
              </a:rPr>
              <a:t>everyone’s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support</a:t>
            </a:r>
            <a:endParaRPr lang="pt-PT" sz="4000" b="1" dirty="0" smtClean="0">
              <a:solidFill>
                <a:srgbClr val="002060"/>
              </a:solidFill>
            </a:endParaRPr>
          </a:p>
          <a:p>
            <a:r>
              <a:rPr lang="pt-PT" sz="4000" b="1" dirty="0" smtClean="0">
                <a:solidFill>
                  <a:srgbClr val="002060"/>
                </a:solidFill>
              </a:rPr>
              <a:t>	</a:t>
            </a:r>
            <a:endParaRPr lang="pt-PT" sz="4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</a:t>
            </a:r>
            <a:r>
              <a:rPr lang="pt-PT" b="1" dirty="0" smtClean="0">
                <a:solidFill>
                  <a:srgbClr val="002060"/>
                </a:solidFill>
              </a:rPr>
              <a:t>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5805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371600"/>
            <a:ext cx="82677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000" b="1" dirty="0" err="1" smtClean="0">
                <a:solidFill>
                  <a:srgbClr val="002060"/>
                </a:solidFill>
              </a:rPr>
              <a:t>Congratulations</a:t>
            </a:r>
            <a:r>
              <a:rPr lang="pt-PT" sz="6000" b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pt-PT" sz="6000" b="1" dirty="0">
                <a:solidFill>
                  <a:srgbClr val="002060"/>
                </a:solidFill>
              </a:rPr>
              <a:t>	</a:t>
            </a:r>
            <a:r>
              <a:rPr lang="pt-PT" sz="4800" b="1" dirty="0" smtClean="0">
                <a:solidFill>
                  <a:srgbClr val="002060"/>
                </a:solidFill>
              </a:rPr>
              <a:t>- </a:t>
            </a:r>
            <a:r>
              <a:rPr lang="pt-PT" sz="4800" b="1" dirty="0" err="1" smtClean="0">
                <a:solidFill>
                  <a:srgbClr val="002060"/>
                </a:solidFill>
              </a:rPr>
              <a:t>Switzerland</a:t>
            </a:r>
            <a:endParaRPr lang="pt-PT" sz="4800" b="1" dirty="0" smtClean="0">
              <a:solidFill>
                <a:srgbClr val="002060"/>
              </a:solidFill>
            </a:endParaRPr>
          </a:p>
          <a:p>
            <a:r>
              <a:rPr lang="pt-PT" sz="4800" b="1" dirty="0" smtClean="0">
                <a:solidFill>
                  <a:srgbClr val="002060"/>
                </a:solidFill>
              </a:rPr>
              <a:t>	- </a:t>
            </a:r>
            <a:r>
              <a:rPr lang="pt-PT" sz="4800" b="1" dirty="0" err="1" smtClean="0">
                <a:solidFill>
                  <a:srgbClr val="002060"/>
                </a:solidFill>
              </a:rPr>
              <a:t>Russia</a:t>
            </a:r>
            <a:endParaRPr lang="pt-PT" sz="4800" b="1" dirty="0" smtClean="0">
              <a:solidFill>
                <a:srgbClr val="002060"/>
              </a:solidFill>
            </a:endParaRPr>
          </a:p>
          <a:p>
            <a:r>
              <a:rPr lang="pt-PT" sz="4800" b="1" dirty="0" smtClean="0">
                <a:solidFill>
                  <a:srgbClr val="002060"/>
                </a:solidFill>
              </a:rPr>
              <a:t>	- </a:t>
            </a:r>
            <a:r>
              <a:rPr lang="pt-PT" sz="4800" b="1" dirty="0" err="1" smtClean="0">
                <a:solidFill>
                  <a:srgbClr val="002060"/>
                </a:solidFill>
              </a:rPr>
              <a:t>Norway</a:t>
            </a:r>
            <a:endParaRPr lang="pt-PT" sz="4800" b="1" dirty="0" smtClean="0">
              <a:solidFill>
                <a:srgbClr val="002060"/>
              </a:solidFill>
            </a:endParaRPr>
          </a:p>
          <a:p>
            <a:r>
              <a:rPr lang="pt-PT" sz="4800" b="1" dirty="0">
                <a:solidFill>
                  <a:srgbClr val="002060"/>
                </a:solidFill>
              </a:rPr>
              <a:t>	</a:t>
            </a:r>
            <a:r>
              <a:rPr lang="pt-PT" sz="4800" b="1" dirty="0" smtClean="0">
                <a:solidFill>
                  <a:srgbClr val="002060"/>
                </a:solidFill>
              </a:rPr>
              <a:t>- </a:t>
            </a:r>
            <a:r>
              <a:rPr lang="pt-PT" sz="4800" b="1" dirty="0" err="1" smtClean="0">
                <a:solidFill>
                  <a:srgbClr val="002060"/>
                </a:solidFill>
              </a:rPr>
              <a:t>Sweden</a:t>
            </a:r>
            <a:endParaRPr lang="pt-PT" sz="4800" b="1" dirty="0" smtClean="0">
              <a:solidFill>
                <a:srgbClr val="002060"/>
              </a:solidFill>
            </a:endParaRPr>
          </a:p>
          <a:p>
            <a:r>
              <a:rPr lang="pt-PT" sz="4800" b="1" dirty="0">
                <a:solidFill>
                  <a:srgbClr val="002060"/>
                </a:solidFill>
              </a:rPr>
              <a:t>	</a:t>
            </a:r>
            <a:r>
              <a:rPr lang="pt-PT" sz="4800" b="1" dirty="0" smtClean="0">
                <a:solidFill>
                  <a:srgbClr val="002060"/>
                </a:solidFill>
              </a:rPr>
              <a:t>- </a:t>
            </a:r>
            <a:r>
              <a:rPr lang="pt-PT" sz="4800" b="1" dirty="0" smtClean="0">
                <a:solidFill>
                  <a:srgbClr val="002060"/>
                </a:solidFill>
              </a:rPr>
              <a:t>Great </a:t>
            </a:r>
            <a:r>
              <a:rPr lang="pt-PT" sz="4800" b="1" dirty="0" err="1" smtClean="0">
                <a:solidFill>
                  <a:srgbClr val="002060"/>
                </a:solidFill>
              </a:rPr>
              <a:t>Britain</a:t>
            </a:r>
            <a:endParaRPr lang="pt-PT" sz="48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838200" y="609184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solidFill>
                  <a:srgbClr val="002060"/>
                </a:solidFill>
              </a:rPr>
              <a:t>Long </a:t>
            </a:r>
            <a:r>
              <a:rPr lang="pt-PT" b="1" dirty="0" smtClean="0">
                <a:solidFill>
                  <a:srgbClr val="002060"/>
                </a:solidFill>
              </a:rPr>
              <a:t>Final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7511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2677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800" b="1" dirty="0" smtClean="0">
                <a:solidFill>
                  <a:srgbClr val="002060"/>
                </a:solidFill>
              </a:rPr>
              <a:t>RELAY</a:t>
            </a:r>
          </a:p>
          <a:p>
            <a:pPr algn="ctr"/>
            <a:endParaRPr lang="pt-PT" sz="6800" b="1" dirty="0" smtClean="0">
              <a:solidFill>
                <a:srgbClr val="002060"/>
              </a:solidFill>
            </a:endParaRPr>
          </a:p>
          <a:p>
            <a:pPr algn="ctr"/>
            <a:r>
              <a:rPr lang="pt-PT" sz="5000" b="1" dirty="0" err="1" smtClean="0">
                <a:solidFill>
                  <a:srgbClr val="002060"/>
                </a:solidFill>
              </a:rPr>
              <a:t>April</a:t>
            </a:r>
            <a:r>
              <a:rPr lang="pt-PT" sz="5000" b="1" dirty="0" smtClean="0">
                <a:solidFill>
                  <a:srgbClr val="002060"/>
                </a:solidFill>
              </a:rPr>
              <a:t> </a:t>
            </a:r>
            <a:r>
              <a:rPr lang="pt-PT" sz="5000" b="1" dirty="0" smtClean="0">
                <a:solidFill>
                  <a:srgbClr val="002060"/>
                </a:solidFill>
              </a:rPr>
              <a:t>16th</a:t>
            </a:r>
            <a:endParaRPr lang="pt-PT" sz="5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923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381000" y="1295400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800" b="1" dirty="0" err="1" smtClean="0">
                <a:solidFill>
                  <a:srgbClr val="002060"/>
                </a:solidFill>
              </a:rPr>
              <a:t>First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start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Men</a:t>
            </a:r>
            <a:r>
              <a:rPr lang="pt-PT" sz="3800" b="1" dirty="0" smtClean="0">
                <a:solidFill>
                  <a:srgbClr val="002060"/>
                </a:solidFill>
              </a:rPr>
              <a:t>	    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First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start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Women</a:t>
            </a:r>
            <a:endParaRPr lang="pt-PT" sz="3800" b="1" dirty="0" smtClean="0">
              <a:solidFill>
                <a:srgbClr val="002060"/>
              </a:solidFill>
            </a:endParaRPr>
          </a:p>
          <a:p>
            <a:endParaRPr lang="pt-PT" sz="4400" b="1" dirty="0" smtClean="0">
              <a:solidFill>
                <a:srgbClr val="002060"/>
              </a:solidFill>
            </a:endParaRPr>
          </a:p>
          <a:p>
            <a:r>
              <a:rPr lang="pt-PT" sz="4400" b="1" dirty="0" smtClean="0">
                <a:solidFill>
                  <a:srgbClr val="002060"/>
                </a:solidFill>
              </a:rPr>
              <a:t>   </a:t>
            </a:r>
            <a:r>
              <a:rPr lang="pt-PT" sz="7000" b="1" dirty="0" smtClean="0">
                <a:solidFill>
                  <a:srgbClr val="002060"/>
                </a:solidFill>
              </a:rPr>
              <a:t>09:00			  10:15 </a:t>
            </a:r>
            <a:endParaRPr lang="pt-PT" sz="7000" b="1" dirty="0" smtClean="0">
              <a:solidFill>
                <a:srgbClr val="002060"/>
              </a:solidFill>
            </a:endParaRPr>
          </a:p>
          <a:p>
            <a:r>
              <a:rPr lang="pt-PT" sz="4000" b="1" dirty="0" smtClean="0">
                <a:solidFill>
                  <a:srgbClr val="002060"/>
                </a:solidFill>
              </a:rPr>
              <a:t>	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6" name="Retângulo 5"/>
          <p:cNvSpPr/>
          <p:nvPr/>
        </p:nvSpPr>
        <p:spPr>
          <a:xfrm>
            <a:off x="941696" y="45720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228600" y="4038600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800" b="1" dirty="0" err="1" smtClean="0">
                <a:solidFill>
                  <a:srgbClr val="002060"/>
                </a:solidFill>
              </a:rPr>
              <a:t>Last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start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Men</a:t>
            </a:r>
            <a:r>
              <a:rPr lang="pt-PT" sz="3800" b="1" dirty="0" smtClean="0">
                <a:solidFill>
                  <a:srgbClr val="002060"/>
                </a:solidFill>
              </a:rPr>
              <a:t>	    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Last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start</a:t>
            </a:r>
            <a:r>
              <a:rPr lang="pt-PT" sz="3800" b="1" dirty="0" smtClean="0">
                <a:solidFill>
                  <a:srgbClr val="002060"/>
                </a:solidFill>
              </a:rPr>
              <a:t> </a:t>
            </a:r>
            <a:r>
              <a:rPr lang="pt-PT" sz="3800" b="1" dirty="0" err="1" smtClean="0">
                <a:solidFill>
                  <a:srgbClr val="002060"/>
                </a:solidFill>
              </a:rPr>
              <a:t>Women</a:t>
            </a:r>
            <a:endParaRPr lang="pt-PT" sz="3800" b="1" dirty="0" smtClean="0">
              <a:solidFill>
                <a:srgbClr val="002060"/>
              </a:solidFill>
            </a:endParaRPr>
          </a:p>
          <a:p>
            <a:endParaRPr lang="pt-PT" sz="4400" b="1" dirty="0" smtClean="0">
              <a:solidFill>
                <a:srgbClr val="002060"/>
              </a:solidFill>
            </a:endParaRPr>
          </a:p>
          <a:p>
            <a:r>
              <a:rPr lang="pt-PT" sz="4400" b="1" dirty="0" smtClean="0">
                <a:solidFill>
                  <a:srgbClr val="002060"/>
                </a:solidFill>
              </a:rPr>
              <a:t>   </a:t>
            </a:r>
            <a:r>
              <a:rPr lang="pt-PT" sz="7000" b="1" dirty="0" smtClean="0">
                <a:solidFill>
                  <a:srgbClr val="002060"/>
                </a:solidFill>
              </a:rPr>
              <a:t>10:30			  11:45 </a:t>
            </a:r>
            <a:endParaRPr lang="pt-PT" sz="7000" b="1" dirty="0" smtClean="0">
              <a:solidFill>
                <a:srgbClr val="002060"/>
              </a:solidFill>
            </a:endParaRPr>
          </a:p>
          <a:p>
            <a:r>
              <a:rPr lang="pt-PT" sz="4000" b="1" dirty="0" smtClean="0">
                <a:solidFill>
                  <a:srgbClr val="00206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376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000065"/>
            <a:ext cx="87630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Quarantine</a:t>
            </a:r>
            <a:r>
              <a:rPr lang="pt-PT" sz="4400" b="1" dirty="0" smtClean="0">
                <a:solidFill>
                  <a:srgbClr val="002060"/>
                </a:solidFill>
              </a:rPr>
              <a:t>: </a:t>
            </a:r>
          </a:p>
          <a:p>
            <a:r>
              <a:rPr lang="pt-PT" sz="44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</a:t>
            </a:r>
            <a:r>
              <a:rPr lang="pt-PT" sz="3200" b="1" dirty="0" smtClean="0">
                <a:solidFill>
                  <a:srgbClr val="002060"/>
                </a:solidFill>
              </a:rPr>
              <a:t>09:15 to 11:30 (for </a:t>
            </a:r>
            <a:r>
              <a:rPr lang="pt-PT" sz="3200" b="1" dirty="0" err="1" smtClean="0">
                <a:solidFill>
                  <a:srgbClr val="002060"/>
                </a:solidFill>
              </a:rPr>
              <a:t>all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relay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runners</a:t>
            </a:r>
            <a:r>
              <a:rPr lang="pt-PT" sz="3200" b="1" dirty="0" smtClean="0">
                <a:solidFill>
                  <a:srgbClr val="002060"/>
                </a:solidFill>
              </a:rPr>
              <a:t>)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</a:t>
            </a:r>
            <a:r>
              <a:rPr lang="pt-PT" sz="3200" b="1" dirty="0" err="1" smtClean="0">
                <a:solidFill>
                  <a:srgbClr val="002060"/>
                </a:solidFill>
              </a:rPr>
              <a:t>Enough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space</a:t>
            </a:r>
            <a:r>
              <a:rPr lang="pt-PT" sz="3200" b="1" dirty="0" smtClean="0">
                <a:solidFill>
                  <a:srgbClr val="002060"/>
                </a:solidFill>
              </a:rPr>
              <a:t> for </a:t>
            </a:r>
            <a:r>
              <a:rPr lang="pt-PT" sz="3200" b="1" dirty="0" err="1" smtClean="0">
                <a:solidFill>
                  <a:srgbClr val="002060"/>
                </a:solidFill>
              </a:rPr>
              <a:t>warm-up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 smtClean="0">
                <a:solidFill>
                  <a:srgbClr val="002060"/>
                </a:solidFill>
              </a:rPr>
              <a:t>	- </a:t>
            </a:r>
            <a:r>
              <a:rPr lang="pt-PT" sz="3200" b="1" dirty="0" smtClean="0">
                <a:solidFill>
                  <a:srgbClr val="002060"/>
                </a:solidFill>
              </a:rPr>
              <a:t>Access to </a:t>
            </a:r>
            <a:r>
              <a:rPr lang="pt-PT" sz="3200" b="1" dirty="0" err="1" smtClean="0">
                <a:solidFill>
                  <a:srgbClr val="002060"/>
                </a:solidFill>
              </a:rPr>
              <a:t>t</a:t>
            </a:r>
            <a:r>
              <a:rPr lang="pt-PT" sz="3200" b="1" dirty="0" err="1" smtClean="0">
                <a:solidFill>
                  <a:srgbClr val="002060"/>
                </a:solidFill>
              </a:rPr>
              <a:t>oilets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with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chaperon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</a:t>
            </a:r>
            <a:r>
              <a:rPr lang="pt-PT" sz="3200" b="1" dirty="0">
                <a:solidFill>
                  <a:srgbClr val="002060"/>
                </a:solidFill>
              </a:rPr>
              <a:t>1 </a:t>
            </a:r>
            <a:r>
              <a:rPr lang="pt-PT" sz="3200" b="1" dirty="0" err="1">
                <a:solidFill>
                  <a:srgbClr val="002060"/>
                </a:solidFill>
              </a:rPr>
              <a:t>tent</a:t>
            </a:r>
            <a:r>
              <a:rPr lang="pt-PT" sz="3200" b="1" dirty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from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organizer</a:t>
            </a:r>
            <a:r>
              <a:rPr lang="pt-PT" sz="3200" b="1" dirty="0" smtClean="0">
                <a:solidFill>
                  <a:srgbClr val="002060"/>
                </a:solidFill>
              </a:rPr>
              <a:t>. </a:t>
            </a:r>
            <a:r>
              <a:rPr lang="pt-PT" sz="3200" b="1" dirty="0" err="1" smtClean="0">
                <a:solidFill>
                  <a:srgbClr val="002060"/>
                </a:solidFill>
              </a:rPr>
              <a:t>You</a:t>
            </a:r>
            <a:r>
              <a:rPr lang="pt-PT" sz="3200" b="1" dirty="0" smtClean="0">
                <a:solidFill>
                  <a:srgbClr val="002060"/>
                </a:solidFill>
              </a:rPr>
              <a:t> can </a:t>
            </a:r>
            <a:r>
              <a:rPr lang="pt-PT" sz="3200" b="1" dirty="0" err="1" smtClean="0">
                <a:solidFill>
                  <a:srgbClr val="002060"/>
                </a:solidFill>
              </a:rPr>
              <a:t>bring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smtClean="0">
                <a:solidFill>
                  <a:srgbClr val="002060"/>
                </a:solidFill>
              </a:rPr>
              <a:t>	</a:t>
            </a:r>
            <a:r>
              <a:rPr lang="pt-PT" sz="3200" b="1" dirty="0" err="1" smtClean="0">
                <a:solidFill>
                  <a:srgbClr val="002060"/>
                </a:solidFill>
              </a:rPr>
              <a:t>your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own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tent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>
                <a:solidFill>
                  <a:srgbClr val="002060"/>
                </a:solidFill>
              </a:rPr>
              <a:t>	</a:t>
            </a:r>
            <a:r>
              <a:rPr lang="pt-PT" sz="3200" b="1" dirty="0" smtClean="0">
                <a:solidFill>
                  <a:srgbClr val="002060"/>
                </a:solidFill>
              </a:rPr>
              <a:t>- GPS </a:t>
            </a:r>
            <a:r>
              <a:rPr lang="pt-PT" sz="3200" b="1" dirty="0" err="1" smtClean="0">
                <a:solidFill>
                  <a:srgbClr val="002060"/>
                </a:solidFill>
              </a:rPr>
              <a:t>Tracking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devices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delivered</a:t>
            </a:r>
            <a:r>
              <a:rPr lang="pt-PT" sz="3200" b="1" dirty="0" smtClean="0">
                <a:solidFill>
                  <a:srgbClr val="002060"/>
                </a:solidFill>
              </a:rPr>
              <a:t> 	</a:t>
            </a:r>
            <a:r>
              <a:rPr lang="pt-PT" sz="3200" b="1" dirty="0" err="1" smtClean="0">
                <a:solidFill>
                  <a:srgbClr val="002060"/>
                </a:solidFill>
              </a:rPr>
              <a:t>at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start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and</a:t>
            </a:r>
            <a:r>
              <a:rPr lang="pt-PT" sz="3200" b="1" dirty="0" smtClean="0">
                <a:solidFill>
                  <a:srgbClr val="002060"/>
                </a:solidFill>
              </a:rPr>
              <a:t> </a:t>
            </a:r>
            <a:r>
              <a:rPr lang="pt-PT" sz="3200" b="1" dirty="0" err="1" smtClean="0">
                <a:solidFill>
                  <a:srgbClr val="002060"/>
                </a:solidFill>
              </a:rPr>
              <a:t>quarantine</a:t>
            </a:r>
            <a:r>
              <a:rPr lang="pt-PT" sz="3200" b="1" dirty="0" smtClean="0">
                <a:solidFill>
                  <a:srgbClr val="002060"/>
                </a:solidFill>
              </a:rPr>
              <a:t> entrance (19 </a:t>
            </a:r>
            <a:r>
              <a:rPr lang="pt-PT" sz="3200" b="1" dirty="0" err="1" smtClean="0">
                <a:solidFill>
                  <a:srgbClr val="002060"/>
                </a:solidFill>
              </a:rPr>
              <a:t>men</a:t>
            </a:r>
            <a:r>
              <a:rPr lang="pt-PT" sz="3200" b="1" dirty="0" smtClean="0">
                <a:solidFill>
                  <a:srgbClr val="002060"/>
                </a:solidFill>
              </a:rPr>
              <a:t> teams </a:t>
            </a:r>
            <a:r>
              <a:rPr lang="pt-PT" sz="3200" b="1" dirty="0" err="1" smtClean="0">
                <a:solidFill>
                  <a:srgbClr val="002060"/>
                </a:solidFill>
              </a:rPr>
              <a:t>and</a:t>
            </a:r>
            <a:r>
              <a:rPr lang="pt-PT" sz="3200" b="1" dirty="0" smtClean="0">
                <a:solidFill>
                  <a:srgbClr val="002060"/>
                </a:solidFill>
              </a:rPr>
              <a:t> 13 </a:t>
            </a:r>
            <a:r>
              <a:rPr lang="pt-PT" sz="3200" b="1" dirty="0" err="1" smtClean="0">
                <a:solidFill>
                  <a:srgbClr val="002060"/>
                </a:solidFill>
              </a:rPr>
              <a:t>women</a:t>
            </a:r>
            <a:r>
              <a:rPr lang="pt-PT" sz="3200" b="1" dirty="0" smtClean="0">
                <a:solidFill>
                  <a:srgbClr val="002060"/>
                </a:solidFill>
              </a:rPr>
              <a:t> teams);</a:t>
            </a:r>
            <a:endParaRPr lang="pt-PT" sz="3200" b="1" dirty="0" smtClean="0">
              <a:solidFill>
                <a:srgbClr val="002060"/>
              </a:solidFill>
            </a:endParaRPr>
          </a:p>
          <a:p>
            <a:r>
              <a:rPr lang="pt-PT" sz="3200" b="1" dirty="0">
                <a:solidFill>
                  <a:srgbClr val="002060"/>
                </a:solidFill>
              </a:rPr>
              <a:t>	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1" name="Retângulo 10"/>
          <p:cNvSpPr/>
          <p:nvPr/>
        </p:nvSpPr>
        <p:spPr>
          <a:xfrm>
            <a:off x="762000" y="53583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175502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Starting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Procedures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353136" y="1600200"/>
            <a:ext cx="840986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dirty="0" err="1" smtClean="0">
                <a:solidFill>
                  <a:srgbClr val="002060"/>
                </a:solidFill>
                <a:latin typeface="+mj-lt"/>
              </a:rPr>
              <a:t>Mass</a:t>
            </a:r>
            <a:r>
              <a:rPr lang="pt-PT" sz="40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  <a:latin typeface="+mj-lt"/>
              </a:rPr>
              <a:t>starts</a:t>
            </a:r>
            <a:r>
              <a:rPr lang="pt-PT" sz="4000" dirty="0" smtClean="0">
                <a:solidFill>
                  <a:srgbClr val="002060"/>
                </a:solidFill>
                <a:latin typeface="+mj-lt"/>
              </a:rPr>
              <a:t>: </a:t>
            </a:r>
          </a:p>
          <a:p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-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map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on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floor</a:t>
            </a:r>
            <a:endParaRPr lang="pt-PT" sz="3600" dirty="0" smtClean="0">
              <a:solidFill>
                <a:srgbClr val="002060"/>
              </a:solidFill>
              <a:latin typeface="+mj-lt"/>
            </a:endParaRPr>
          </a:p>
          <a:p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- 1st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runners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coming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in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at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8:50/10:05</a:t>
            </a:r>
            <a:endParaRPr lang="pt-PT" sz="3600" dirty="0">
              <a:solidFill>
                <a:srgbClr val="002060"/>
              </a:solidFill>
              <a:latin typeface="+mj-lt"/>
            </a:endParaRPr>
          </a:p>
          <a:p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- 5 minutes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warning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/ 2 minutes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warning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/ 1 minute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map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ready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/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leaving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at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speaker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command</a:t>
            </a:r>
            <a:endParaRPr lang="pt-PT" sz="3600" dirty="0" smtClean="0">
              <a:solidFill>
                <a:srgbClr val="002060"/>
              </a:solidFill>
              <a:latin typeface="+mj-lt"/>
            </a:endParaRPr>
          </a:p>
          <a:p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- 2nd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and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3rd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runners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coming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inside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their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starting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area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after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previous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runner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goes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trough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+mj-lt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+mj-lt"/>
              </a:rPr>
              <a:t> Arena</a:t>
            </a:r>
            <a:endParaRPr lang="pt-PT" sz="3600" dirty="0" smtClean="0">
              <a:solidFill>
                <a:srgbClr val="002060"/>
              </a:solidFill>
              <a:latin typeface="+mj-lt"/>
            </a:endParaRPr>
          </a:p>
          <a:p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15apr2014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0" name="Retângulo 9"/>
          <p:cNvSpPr/>
          <p:nvPr/>
        </p:nvSpPr>
        <p:spPr>
          <a:xfrm>
            <a:off x="762000" y="535830"/>
            <a:ext cx="149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b="1" dirty="0" err="1" smtClean="0">
                <a:solidFill>
                  <a:srgbClr val="002060"/>
                </a:solidFill>
              </a:rPr>
              <a:t>Relay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28848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gem">
  <a:themeElements>
    <a:clrScheme name="Viagem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gem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gem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1730</TotalTime>
  <Words>219</Words>
  <Application>Microsoft Office PowerPoint</Application>
  <PresentationFormat>Apresentação no Ecrã (4:3)</PresentationFormat>
  <Paragraphs>118</Paragraphs>
  <Slides>17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23" baseType="lpstr">
      <vt:lpstr>Arial Narrow</vt:lpstr>
      <vt:lpstr>Calibri</vt:lpstr>
      <vt:lpstr>Franklin Gothic Book</vt:lpstr>
      <vt:lpstr>Franklin Gothic Medium</vt:lpstr>
      <vt:lpstr>Wingdings 2</vt:lpstr>
      <vt:lpstr>Viagem</vt:lpstr>
      <vt:lpstr>Apresentação do PowerPoint</vt:lpstr>
      <vt:lpstr>WELCOME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Ricardo</dc:creator>
  <cp:lastModifiedBy>Luís Miguel Santos</cp:lastModifiedBy>
  <cp:revision>243</cp:revision>
  <dcterms:created xsi:type="dcterms:W3CDTF">2013-11-11T15:04:25Z</dcterms:created>
  <dcterms:modified xsi:type="dcterms:W3CDTF">2014-04-15T17:12:19Z</dcterms:modified>
</cp:coreProperties>
</file>