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notesMasterIdLst>
    <p:notesMasterId r:id="rId20"/>
  </p:notesMasterIdLst>
  <p:handoutMasterIdLst>
    <p:handoutMasterId r:id="rId21"/>
  </p:handoutMasterIdLst>
  <p:sldIdLst>
    <p:sldId id="256" r:id="rId2"/>
    <p:sldId id="303" r:id="rId3"/>
    <p:sldId id="305" r:id="rId4"/>
    <p:sldId id="332" r:id="rId5"/>
    <p:sldId id="323" r:id="rId6"/>
    <p:sldId id="334" r:id="rId7"/>
    <p:sldId id="335" r:id="rId8"/>
    <p:sldId id="333" r:id="rId9"/>
    <p:sldId id="324" r:id="rId10"/>
    <p:sldId id="339" r:id="rId11"/>
    <p:sldId id="338" r:id="rId12"/>
    <p:sldId id="337" r:id="rId13"/>
    <p:sldId id="340" r:id="rId14"/>
    <p:sldId id="342" r:id="rId15"/>
    <p:sldId id="343" r:id="rId16"/>
    <p:sldId id="341" r:id="rId17"/>
    <p:sldId id="319" r:id="rId18"/>
    <p:sldId id="32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ção Predefinida" id="{CA603926-660D-461E-A924-A394FE234A48}">
          <p14:sldIdLst>
            <p14:sldId id="256"/>
            <p14:sldId id="303"/>
            <p14:sldId id="305"/>
            <p14:sldId id="332"/>
            <p14:sldId id="323"/>
            <p14:sldId id="334"/>
            <p14:sldId id="335"/>
            <p14:sldId id="333"/>
            <p14:sldId id="324"/>
            <p14:sldId id="339"/>
            <p14:sldId id="338"/>
            <p14:sldId id="337"/>
            <p14:sldId id="340"/>
            <p14:sldId id="342"/>
            <p14:sldId id="343"/>
            <p14:sldId id="341"/>
            <p14:sldId id="319"/>
            <p14:sldId id="322"/>
          </p14:sldIdLst>
        </p14:section>
        <p14:section name="Secção Sem Título" id="{D993F824-6B35-445F-902B-A25974FC6DE0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744">
          <p15:clr>
            <a:srgbClr val="A4A3A4"/>
          </p15:clr>
        </p15:guide>
        <p15:guide id="2" pos="52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6B2F"/>
    <a:srgbClr val="80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Estilo Escuro 1 - Destaqu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94660"/>
  </p:normalViewPr>
  <p:slideViewPr>
    <p:cSldViewPr>
      <p:cViewPr varScale="1">
        <p:scale>
          <a:sx n="70" d="100"/>
          <a:sy n="70" d="100"/>
        </p:scale>
        <p:origin x="1284" y="48"/>
      </p:cViewPr>
      <p:guideLst>
        <p:guide orient="horz" pos="3744"/>
        <p:guide pos="52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C1E98-4A07-47ED-B378-C06CFB227E11}" type="datetimeFigureOut">
              <a:rPr lang="pt-PT" smtClean="0"/>
              <a:pPr/>
              <a:t>14/04/2014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8566A-EDC0-42B0-A564-F828D545D3B8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9230749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5380-89EE-447D-8248-340689C398D8}" type="datetimeFigureOut">
              <a:rPr lang="pt-PT" smtClean="0"/>
              <a:pPr/>
              <a:t>14/04/2014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39BB2-A74F-4E93-AD72-9FF87F7F89C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892225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18975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ítu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16" name="Marcador de Posição da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6146-B147-44E2-A103-A611866FD231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Marcador de Posição do Número do Diapositivo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31DA1-E4AB-41B3-A4F5-99467EFFE678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4D8C0-EEE2-4F19-9FE9-0D8CD095268C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7" name="Marcador de Posição de Conteúd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8472-E1FB-4B92-B0EE-DE3BB2322026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9" name="Marcador de Posição d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1392-0A41-4BEB-9D09-65EB7B16224C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11" name="Marcador de Posição do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1" name="Marcador de Posição da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236B3-2296-4C34-923A-1F30BE7A2E5A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ítu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25" name="Marcador de Posição do Tex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8" name="Marcador de Posição de Conteúd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DD0A-09EE-41D8-B7DF-A29825236AF4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ítu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2" name="Marcador de Posição da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CF2A-237F-49F7-988E-986AA5F1A51D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21" name="Marcador de Posição do Rodapé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87876-6340-4048-A484-C577422F985F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24" name="Marcador de Posição do Rodap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exão rect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4FDD-7B6F-43BA-BBAD-B6B234D83AF8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29" name="Marcador de Posição do Rodap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ção da Imagem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3CBB3-310F-4599-9071-21DE018D0EB4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7" name="Títu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6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a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C350593-FFA4-4155-A53D-17AB8E483E25}" type="datetime1">
              <a:rPr lang="en-US" smtClean="0"/>
              <a:pPr/>
              <a:t>4/14/2014</a:t>
            </a:fld>
            <a:endParaRPr lang="en-US"/>
          </a:p>
        </p:txBody>
      </p:sp>
      <p:sp>
        <p:nvSpPr>
          <p:cNvPr id="28" name="Marcador de Posição do Rodap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Marcador de Posição do Títu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exão rect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EOC_ETO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017494"/>
            <a:ext cx="7384312" cy="5621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000065"/>
            <a:ext cx="87630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Quarantine</a:t>
            </a:r>
            <a:r>
              <a:rPr lang="pt-PT" sz="4400" b="1" dirty="0" smtClean="0">
                <a:solidFill>
                  <a:srgbClr val="002060"/>
                </a:solidFill>
              </a:rPr>
              <a:t>: </a:t>
            </a:r>
            <a:endParaRPr lang="pt-PT" sz="4400" b="1" dirty="0" smtClean="0">
              <a:solidFill>
                <a:srgbClr val="002060"/>
              </a:solidFill>
            </a:endParaRPr>
          </a:p>
          <a:p>
            <a:r>
              <a:rPr lang="pt-PT" sz="4400" b="1" dirty="0">
                <a:solidFill>
                  <a:srgbClr val="002060"/>
                </a:solidFill>
              </a:rPr>
              <a:t>	</a:t>
            </a:r>
            <a:r>
              <a:rPr lang="pt-PT" sz="3200" b="1" dirty="0" smtClean="0">
                <a:solidFill>
                  <a:srgbClr val="002060"/>
                </a:solidFill>
              </a:rPr>
              <a:t>- </a:t>
            </a:r>
            <a:r>
              <a:rPr lang="pt-PT" sz="3200" b="1" dirty="0" smtClean="0">
                <a:solidFill>
                  <a:srgbClr val="002060"/>
                </a:solidFill>
              </a:rPr>
              <a:t>07:30 </a:t>
            </a:r>
            <a:r>
              <a:rPr lang="pt-PT" sz="3200" b="1" dirty="0" smtClean="0">
                <a:solidFill>
                  <a:srgbClr val="002060"/>
                </a:solidFill>
              </a:rPr>
              <a:t>– </a:t>
            </a:r>
            <a:r>
              <a:rPr lang="pt-PT" sz="3200" b="1" dirty="0" smtClean="0">
                <a:solidFill>
                  <a:srgbClr val="002060"/>
                </a:solidFill>
              </a:rPr>
              <a:t>09</a:t>
            </a:r>
            <a:r>
              <a:rPr lang="pt-PT" sz="3200" b="1" dirty="0" smtClean="0">
                <a:solidFill>
                  <a:srgbClr val="002060"/>
                </a:solidFill>
              </a:rPr>
              <a:t>:00 (Final A)</a:t>
            </a:r>
          </a:p>
          <a:p>
            <a:r>
              <a:rPr lang="pt-PT" sz="3200" b="1" dirty="0">
                <a:solidFill>
                  <a:srgbClr val="002060"/>
                </a:solidFill>
              </a:rPr>
              <a:t>	</a:t>
            </a:r>
            <a:r>
              <a:rPr lang="pt-PT" sz="3200" b="1" dirty="0" smtClean="0">
                <a:solidFill>
                  <a:srgbClr val="002060"/>
                </a:solidFill>
              </a:rPr>
              <a:t>- 07:30 – 10:00(Final B)???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 smtClean="0">
                <a:solidFill>
                  <a:srgbClr val="002060"/>
                </a:solidFill>
              </a:rPr>
              <a:t>	- </a:t>
            </a:r>
            <a:r>
              <a:rPr lang="pt-PT" sz="3200" b="1" dirty="0" err="1" smtClean="0">
                <a:solidFill>
                  <a:srgbClr val="002060"/>
                </a:solidFill>
              </a:rPr>
              <a:t>Enough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space</a:t>
            </a:r>
            <a:r>
              <a:rPr lang="pt-PT" sz="3200" b="1" dirty="0" smtClean="0">
                <a:solidFill>
                  <a:srgbClr val="002060"/>
                </a:solidFill>
              </a:rPr>
              <a:t> for </a:t>
            </a:r>
            <a:r>
              <a:rPr lang="pt-PT" sz="3200" b="1" dirty="0" err="1" smtClean="0">
                <a:solidFill>
                  <a:srgbClr val="002060"/>
                </a:solidFill>
              </a:rPr>
              <a:t>warm-up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 smtClean="0">
                <a:solidFill>
                  <a:srgbClr val="002060"/>
                </a:solidFill>
              </a:rPr>
              <a:t>	- 2 </a:t>
            </a:r>
            <a:r>
              <a:rPr lang="pt-PT" sz="3200" b="1" dirty="0" err="1" smtClean="0">
                <a:solidFill>
                  <a:srgbClr val="002060"/>
                </a:solidFill>
              </a:rPr>
              <a:t>Toilets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>
                <a:solidFill>
                  <a:srgbClr val="002060"/>
                </a:solidFill>
              </a:rPr>
              <a:t>	</a:t>
            </a:r>
            <a:r>
              <a:rPr lang="pt-PT" sz="3200" b="1" dirty="0" smtClean="0">
                <a:solidFill>
                  <a:srgbClr val="002060"/>
                </a:solidFill>
              </a:rPr>
              <a:t>- </a:t>
            </a:r>
            <a:r>
              <a:rPr lang="pt-PT" sz="3200" b="1" dirty="0" smtClean="0">
                <a:solidFill>
                  <a:srgbClr val="FFFF00"/>
                </a:solidFill>
              </a:rPr>
              <a:t>1 </a:t>
            </a:r>
            <a:r>
              <a:rPr lang="pt-PT" sz="3200" b="1" dirty="0" err="1" smtClean="0">
                <a:solidFill>
                  <a:srgbClr val="FFFF00"/>
                </a:solidFill>
              </a:rPr>
              <a:t>tent</a:t>
            </a:r>
            <a:r>
              <a:rPr lang="pt-PT" sz="3200" b="1" dirty="0" smtClean="0">
                <a:solidFill>
                  <a:srgbClr val="FFFF0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from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organizer</a:t>
            </a:r>
            <a:r>
              <a:rPr lang="pt-PT" sz="3200" b="1" dirty="0" smtClean="0">
                <a:solidFill>
                  <a:srgbClr val="002060"/>
                </a:solidFill>
              </a:rPr>
              <a:t>. </a:t>
            </a:r>
            <a:r>
              <a:rPr lang="pt-PT" sz="3200" b="1" dirty="0" err="1" smtClean="0">
                <a:solidFill>
                  <a:srgbClr val="002060"/>
                </a:solidFill>
              </a:rPr>
              <a:t>You</a:t>
            </a:r>
            <a:r>
              <a:rPr lang="pt-PT" sz="3200" b="1" dirty="0" smtClean="0">
                <a:solidFill>
                  <a:srgbClr val="002060"/>
                </a:solidFill>
              </a:rPr>
              <a:t> can </a:t>
            </a:r>
            <a:r>
              <a:rPr lang="pt-PT" sz="3200" b="1" dirty="0" err="1" smtClean="0">
                <a:solidFill>
                  <a:srgbClr val="002060"/>
                </a:solidFill>
              </a:rPr>
              <a:t>bring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your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own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tent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>
                <a:solidFill>
                  <a:srgbClr val="002060"/>
                </a:solidFill>
              </a:rPr>
              <a:t>	</a:t>
            </a:r>
            <a:r>
              <a:rPr lang="pt-PT" sz="3200" b="1" dirty="0" smtClean="0">
                <a:solidFill>
                  <a:srgbClr val="002060"/>
                </a:solidFill>
              </a:rPr>
              <a:t>- GPS </a:t>
            </a:r>
            <a:r>
              <a:rPr lang="pt-PT" sz="3200" b="1" dirty="0" err="1" smtClean="0">
                <a:solidFill>
                  <a:srgbClr val="002060"/>
                </a:solidFill>
              </a:rPr>
              <a:t>Tracking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devices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delivered</a:t>
            </a:r>
            <a:r>
              <a:rPr lang="pt-PT" sz="3200" b="1" dirty="0" smtClean="0">
                <a:solidFill>
                  <a:srgbClr val="002060"/>
                </a:solidFill>
              </a:rPr>
              <a:t> 	</a:t>
            </a:r>
            <a:r>
              <a:rPr lang="pt-PT" sz="3200" b="1" dirty="0" err="1" smtClean="0">
                <a:solidFill>
                  <a:srgbClr val="002060"/>
                </a:solidFill>
              </a:rPr>
              <a:t>at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quarantine</a:t>
            </a:r>
            <a:r>
              <a:rPr lang="pt-PT" sz="3200" b="1" dirty="0" smtClean="0">
                <a:solidFill>
                  <a:srgbClr val="002060"/>
                </a:solidFill>
              </a:rPr>
              <a:t> (30 </a:t>
            </a:r>
            <a:r>
              <a:rPr lang="pt-PT" sz="3200" b="1" dirty="0" err="1" smtClean="0">
                <a:solidFill>
                  <a:srgbClr val="002060"/>
                </a:solidFill>
              </a:rPr>
              <a:t>best</a:t>
            </a:r>
            <a:r>
              <a:rPr lang="pt-PT" sz="3200" b="1" dirty="0" smtClean="0">
                <a:solidFill>
                  <a:srgbClr val="002060"/>
                </a:solidFill>
              </a:rPr>
              <a:t> + 2 portuguese)</a:t>
            </a:r>
          </a:p>
          <a:p>
            <a:r>
              <a:rPr lang="pt-PT" sz="3200" b="1" dirty="0">
                <a:solidFill>
                  <a:srgbClr val="002060"/>
                </a:solidFill>
              </a:rPr>
              <a:t>	</a:t>
            </a:r>
            <a:endParaRPr lang="pt-PT" sz="3200" b="1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6" name="Retângulo 5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Long Final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7550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3000" y="1000125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Starting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Procedures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685800" y="2362200"/>
            <a:ext cx="7543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dirty="0" err="1" smtClean="0">
                <a:solidFill>
                  <a:srgbClr val="002060"/>
                </a:solidFill>
                <a:latin typeface="+mj-lt"/>
              </a:rPr>
              <a:t>Leaving</a:t>
            </a:r>
            <a:r>
              <a:rPr lang="pt-PT" sz="4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4400" dirty="0" err="1" smtClean="0">
                <a:solidFill>
                  <a:srgbClr val="002060"/>
                </a:solidFill>
                <a:latin typeface="+mj-lt"/>
              </a:rPr>
              <a:t>quarantine</a:t>
            </a:r>
            <a:r>
              <a:rPr lang="pt-PT" sz="4400" dirty="0" smtClean="0">
                <a:solidFill>
                  <a:srgbClr val="002060"/>
                </a:solidFill>
                <a:latin typeface="+mj-lt"/>
              </a:rPr>
              <a:t>: </a:t>
            </a:r>
            <a:r>
              <a:rPr lang="pt-PT" sz="4400" dirty="0" smtClean="0">
                <a:solidFill>
                  <a:srgbClr val="002060"/>
                </a:solidFill>
                <a:latin typeface="+mj-lt"/>
              </a:rPr>
              <a:t>- 15 min.</a:t>
            </a:r>
            <a:endParaRPr lang="pt-PT" sz="4400" dirty="0">
              <a:solidFill>
                <a:srgbClr val="002060"/>
              </a:solidFill>
              <a:latin typeface="+mj-lt"/>
            </a:endParaRPr>
          </a:p>
          <a:p>
            <a:endParaRPr lang="pt-PT" sz="4400" dirty="0">
              <a:solidFill>
                <a:srgbClr val="002060"/>
              </a:solidFill>
              <a:latin typeface="+mj-lt"/>
            </a:endParaRPr>
          </a:p>
          <a:p>
            <a:r>
              <a:rPr lang="pt-PT" sz="4400" dirty="0" err="1" smtClean="0">
                <a:solidFill>
                  <a:srgbClr val="002060"/>
                </a:solidFill>
                <a:latin typeface="+mj-lt"/>
              </a:rPr>
              <a:t>Hand-on-shoulder</a:t>
            </a:r>
            <a:endParaRPr lang="pt-PT" sz="4400" dirty="0" smtClean="0">
              <a:solidFill>
                <a:srgbClr val="002060"/>
              </a:solidFill>
              <a:latin typeface="+mj-lt"/>
            </a:endParaRPr>
          </a:p>
          <a:p>
            <a:endParaRPr lang="pt-PT" sz="44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457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000065"/>
            <a:ext cx="89154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Technical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Info</a:t>
            </a:r>
            <a:r>
              <a:rPr lang="pt-PT" sz="4400" b="1" dirty="0" smtClean="0">
                <a:solidFill>
                  <a:srgbClr val="002060"/>
                </a:solidFill>
              </a:rPr>
              <a:t> (1): </a:t>
            </a:r>
          </a:p>
          <a:p>
            <a:r>
              <a:rPr lang="pt-PT" sz="4400" b="1" dirty="0">
                <a:solidFill>
                  <a:srgbClr val="002060"/>
                </a:solidFill>
              </a:rPr>
              <a:t>	</a:t>
            </a:r>
            <a:r>
              <a:rPr lang="pt-PT" sz="3200" b="1" dirty="0" smtClean="0">
                <a:solidFill>
                  <a:srgbClr val="002060"/>
                </a:solidFill>
              </a:rPr>
              <a:t>- </a:t>
            </a:r>
            <a:r>
              <a:rPr lang="pt-PT" sz="3200" b="1" dirty="0" err="1" smtClean="0">
                <a:solidFill>
                  <a:srgbClr val="002060"/>
                </a:solidFill>
              </a:rPr>
              <a:t>Map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making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and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course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planning</a:t>
            </a:r>
            <a:r>
              <a:rPr lang="pt-PT" sz="3200" b="1" dirty="0" smtClean="0">
                <a:solidFill>
                  <a:srgbClr val="002060"/>
                </a:solidFill>
              </a:rPr>
              <a:t>: </a:t>
            </a:r>
          </a:p>
          <a:p>
            <a:r>
              <a:rPr lang="pt-PT" sz="3200" b="1" dirty="0" smtClean="0">
                <a:solidFill>
                  <a:srgbClr val="002060"/>
                </a:solidFill>
              </a:rPr>
              <a:t>Rui Antunes</a:t>
            </a:r>
          </a:p>
          <a:p>
            <a:endParaRPr lang="pt-PT" sz="3200" b="1" dirty="0">
              <a:solidFill>
                <a:srgbClr val="002060"/>
              </a:solidFill>
            </a:endParaRPr>
          </a:p>
          <a:p>
            <a:r>
              <a:rPr lang="pt-PT" sz="3200" b="1" dirty="0">
                <a:solidFill>
                  <a:srgbClr val="002060"/>
                </a:solidFill>
              </a:rPr>
              <a:t>	</a:t>
            </a:r>
            <a:r>
              <a:rPr lang="pt-PT" sz="3200" b="1" dirty="0" smtClean="0">
                <a:solidFill>
                  <a:srgbClr val="002060"/>
                </a:solidFill>
              </a:rPr>
              <a:t>- </a:t>
            </a:r>
            <a:r>
              <a:rPr lang="pt-PT" sz="3200" b="1" dirty="0" err="1" smtClean="0">
                <a:solidFill>
                  <a:srgbClr val="002060"/>
                </a:solidFill>
              </a:rPr>
              <a:t>Special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symbols</a:t>
            </a:r>
            <a:r>
              <a:rPr lang="pt-PT" sz="3200" b="1" dirty="0" smtClean="0">
                <a:solidFill>
                  <a:srgbClr val="002060"/>
                </a:solidFill>
              </a:rPr>
              <a:t>: </a:t>
            </a:r>
          </a:p>
          <a:p>
            <a:r>
              <a:rPr lang="pt-PT" sz="3200" b="1" dirty="0" smtClean="0">
                <a:solidFill>
                  <a:srgbClr val="002060"/>
                </a:solidFill>
              </a:rPr>
              <a:t>Green cross: </a:t>
            </a:r>
            <a:r>
              <a:rPr lang="pt-PT" sz="3200" b="1" dirty="0" err="1" smtClean="0">
                <a:solidFill>
                  <a:srgbClr val="002060"/>
                </a:solidFill>
              </a:rPr>
              <a:t>Death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trees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and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trunks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 err="1" smtClean="0">
                <a:solidFill>
                  <a:srgbClr val="002060"/>
                </a:solidFill>
              </a:rPr>
              <a:t>Black</a:t>
            </a:r>
            <a:r>
              <a:rPr lang="pt-PT" sz="3200" b="1" dirty="0" smtClean="0">
                <a:solidFill>
                  <a:srgbClr val="002060"/>
                </a:solidFill>
              </a:rPr>
              <a:t> cross: </a:t>
            </a:r>
            <a:r>
              <a:rPr lang="pt-PT" sz="3200" b="1" dirty="0" err="1" smtClean="0">
                <a:solidFill>
                  <a:srgbClr val="002060"/>
                </a:solidFill>
              </a:rPr>
              <a:t>Feeding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cattle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compartiments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 err="1" smtClean="0">
                <a:solidFill>
                  <a:srgbClr val="002060"/>
                </a:solidFill>
              </a:rPr>
              <a:t>Blue</a:t>
            </a:r>
            <a:r>
              <a:rPr lang="pt-PT" sz="3200" b="1" dirty="0" smtClean="0">
                <a:solidFill>
                  <a:srgbClr val="002060"/>
                </a:solidFill>
              </a:rPr>
              <a:t> cross: </a:t>
            </a:r>
            <a:r>
              <a:rPr lang="pt-PT" sz="3200" b="1" dirty="0" err="1" smtClean="0">
                <a:solidFill>
                  <a:srgbClr val="002060"/>
                </a:solidFill>
              </a:rPr>
              <a:t>Small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man</a:t>
            </a:r>
            <a:r>
              <a:rPr lang="pt-PT" sz="3200" b="1" dirty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made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water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area</a:t>
            </a:r>
            <a:r>
              <a:rPr lang="pt-PT" sz="3200" b="1" dirty="0" smtClean="0">
                <a:solidFill>
                  <a:srgbClr val="002060"/>
                </a:solidFill>
              </a:rPr>
              <a:t>(1m2)</a:t>
            </a:r>
          </a:p>
          <a:p>
            <a:r>
              <a:rPr lang="pt-PT" sz="3600" b="1" dirty="0">
                <a:solidFill>
                  <a:srgbClr val="002060"/>
                </a:solidFill>
              </a:rPr>
              <a:t>	</a:t>
            </a:r>
            <a:endParaRPr lang="pt-PT" sz="3600" b="1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6" name="Retângulo 5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Long Final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958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000065"/>
            <a:ext cx="891540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Technical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Info</a:t>
            </a:r>
            <a:r>
              <a:rPr lang="pt-PT" sz="4400" b="1" dirty="0" smtClean="0">
                <a:solidFill>
                  <a:srgbClr val="002060"/>
                </a:solidFill>
              </a:rPr>
              <a:t> (2): </a:t>
            </a:r>
          </a:p>
          <a:p>
            <a:r>
              <a:rPr lang="pt-PT" sz="4400" b="1" dirty="0">
                <a:solidFill>
                  <a:srgbClr val="002060"/>
                </a:solidFill>
              </a:rPr>
              <a:t>	</a:t>
            </a:r>
            <a:r>
              <a:rPr lang="pt-PT" sz="2800" b="1" dirty="0" smtClean="0">
                <a:solidFill>
                  <a:srgbClr val="002060"/>
                </a:solidFill>
              </a:rPr>
              <a:t>- No out </a:t>
            </a:r>
            <a:r>
              <a:rPr lang="pt-PT" sz="2800" b="1" dirty="0" err="1" smtClean="0">
                <a:solidFill>
                  <a:srgbClr val="002060"/>
                </a:solidFill>
              </a:rPr>
              <a:t>of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bonds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areas</a:t>
            </a:r>
            <a:endParaRPr lang="pt-PT" sz="2800" b="1" dirty="0" smtClean="0">
              <a:solidFill>
                <a:srgbClr val="002060"/>
              </a:solidFill>
            </a:endParaRPr>
          </a:p>
          <a:p>
            <a:r>
              <a:rPr lang="pt-PT" sz="2800" b="1" dirty="0" smtClean="0">
                <a:solidFill>
                  <a:srgbClr val="002060"/>
                </a:solidFill>
              </a:rPr>
              <a:t>	- </a:t>
            </a:r>
            <a:r>
              <a:rPr lang="pt-PT" sz="2800" b="1" dirty="0" err="1" smtClean="0">
                <a:solidFill>
                  <a:srgbClr val="002060"/>
                </a:solidFill>
              </a:rPr>
              <a:t>Climbing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calculated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by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best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option</a:t>
            </a:r>
            <a:r>
              <a:rPr lang="pt-PT" sz="2800" b="1" dirty="0" smtClean="0">
                <a:solidFill>
                  <a:srgbClr val="002060"/>
                </a:solidFill>
              </a:rPr>
              <a:t> (15.8m per km for </a:t>
            </a:r>
            <a:r>
              <a:rPr lang="pt-PT" sz="2800" b="1" dirty="0" err="1" smtClean="0">
                <a:solidFill>
                  <a:srgbClr val="002060"/>
                </a:solidFill>
              </a:rPr>
              <a:t>men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and</a:t>
            </a:r>
            <a:r>
              <a:rPr lang="pt-PT" sz="2800" b="1" dirty="0" smtClean="0">
                <a:solidFill>
                  <a:srgbClr val="002060"/>
                </a:solidFill>
              </a:rPr>
              <a:t> 18.2m per km for </a:t>
            </a:r>
            <a:r>
              <a:rPr lang="pt-PT" sz="2800" b="1" dirty="0" err="1" smtClean="0">
                <a:solidFill>
                  <a:srgbClr val="002060"/>
                </a:solidFill>
              </a:rPr>
              <a:t>women</a:t>
            </a:r>
            <a:r>
              <a:rPr lang="pt-PT" sz="2800" b="1" dirty="0" smtClean="0">
                <a:solidFill>
                  <a:srgbClr val="002060"/>
                </a:solidFill>
              </a:rPr>
              <a:t> – 23m </a:t>
            </a:r>
            <a:r>
              <a:rPr lang="pt-PT" sz="2800" b="1" dirty="0" err="1" smtClean="0">
                <a:solidFill>
                  <a:srgbClr val="002060"/>
                </a:solidFill>
              </a:rPr>
              <a:t>today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on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Men</a:t>
            </a:r>
            <a:r>
              <a:rPr lang="pt-PT" sz="2800" b="1" dirty="0" smtClean="0">
                <a:solidFill>
                  <a:srgbClr val="002060"/>
                </a:solidFill>
              </a:rPr>
              <a:t> Final)</a:t>
            </a:r>
            <a:endParaRPr lang="pt-PT" sz="2800" b="1" dirty="0">
              <a:solidFill>
                <a:srgbClr val="002060"/>
              </a:solidFill>
            </a:endParaRPr>
          </a:p>
          <a:p>
            <a:r>
              <a:rPr lang="pt-PT" sz="2800" b="1" dirty="0">
                <a:solidFill>
                  <a:srgbClr val="002060"/>
                </a:solidFill>
              </a:rPr>
              <a:t>	</a:t>
            </a:r>
            <a:r>
              <a:rPr lang="pt-PT" sz="2800" b="1" dirty="0" smtClean="0">
                <a:solidFill>
                  <a:srgbClr val="002060"/>
                </a:solidFill>
              </a:rPr>
              <a:t>	- No </a:t>
            </a:r>
            <a:r>
              <a:rPr lang="pt-PT" sz="2800" b="1" dirty="0" err="1" smtClean="0">
                <a:solidFill>
                  <a:srgbClr val="002060"/>
                </a:solidFill>
              </a:rPr>
              <a:t>change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of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map</a:t>
            </a:r>
            <a:r>
              <a:rPr lang="pt-PT" sz="2800" b="1" dirty="0" smtClean="0">
                <a:solidFill>
                  <a:srgbClr val="002060"/>
                </a:solidFill>
              </a:rPr>
              <a:t>. </a:t>
            </a:r>
            <a:r>
              <a:rPr lang="pt-PT" sz="2800" b="1" dirty="0" err="1" smtClean="0">
                <a:solidFill>
                  <a:srgbClr val="002060"/>
                </a:solidFill>
              </a:rPr>
              <a:t>Loops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only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on</a:t>
            </a:r>
            <a:r>
              <a:rPr lang="pt-PT" sz="2800" b="1" dirty="0" smtClean="0">
                <a:solidFill>
                  <a:srgbClr val="002060"/>
                </a:solidFill>
              </a:rPr>
              <a:t> 	</a:t>
            </a:r>
            <a:r>
              <a:rPr lang="pt-PT" sz="2800" b="1" dirty="0" err="1" smtClean="0">
                <a:solidFill>
                  <a:srgbClr val="002060"/>
                </a:solidFill>
              </a:rPr>
              <a:t>men</a:t>
            </a:r>
            <a:r>
              <a:rPr lang="pt-PT" sz="2800" b="1" dirty="0" smtClean="0">
                <a:solidFill>
                  <a:srgbClr val="002060"/>
                </a:solidFill>
              </a:rPr>
              <a:t> 	</a:t>
            </a:r>
            <a:r>
              <a:rPr lang="pt-PT" sz="2800" b="1" dirty="0" err="1" smtClean="0">
                <a:solidFill>
                  <a:srgbClr val="002060"/>
                </a:solidFill>
              </a:rPr>
              <a:t>courses</a:t>
            </a:r>
            <a:endParaRPr lang="pt-PT" sz="2800" b="1" dirty="0" smtClean="0">
              <a:solidFill>
                <a:srgbClr val="002060"/>
              </a:solidFill>
            </a:endParaRPr>
          </a:p>
          <a:p>
            <a:r>
              <a:rPr lang="pt-PT" sz="2800" b="1" dirty="0" smtClean="0">
                <a:solidFill>
                  <a:srgbClr val="002060"/>
                </a:solidFill>
              </a:rPr>
              <a:t>	- </a:t>
            </a:r>
            <a:r>
              <a:rPr lang="pt-PT" sz="2800" b="1" dirty="0" err="1" smtClean="0">
                <a:solidFill>
                  <a:srgbClr val="002060"/>
                </a:solidFill>
              </a:rPr>
              <a:t>Water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refreshments</a:t>
            </a:r>
            <a:r>
              <a:rPr lang="pt-PT" sz="2800" b="1" dirty="0" smtClean="0">
                <a:solidFill>
                  <a:srgbClr val="002060"/>
                </a:solidFill>
              </a:rPr>
              <a:t> (</a:t>
            </a:r>
            <a:r>
              <a:rPr lang="pt-PT" sz="2800" b="1" dirty="0" err="1" smtClean="0">
                <a:solidFill>
                  <a:srgbClr val="002060"/>
                </a:solidFill>
              </a:rPr>
              <a:t>none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on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controls</a:t>
            </a:r>
            <a:r>
              <a:rPr lang="pt-PT" sz="2800" b="1" dirty="0" smtClean="0">
                <a:solidFill>
                  <a:srgbClr val="002060"/>
                </a:solidFill>
              </a:rPr>
              <a:t>):</a:t>
            </a:r>
          </a:p>
          <a:p>
            <a:r>
              <a:rPr lang="pt-PT" sz="2800" b="1" dirty="0">
                <a:solidFill>
                  <a:srgbClr val="002060"/>
                </a:solidFill>
              </a:rPr>
              <a:t>	</a:t>
            </a:r>
            <a:r>
              <a:rPr lang="pt-PT" sz="2800" b="1" dirty="0" smtClean="0">
                <a:solidFill>
                  <a:srgbClr val="002060"/>
                </a:solidFill>
              </a:rPr>
              <a:t>	Final A </a:t>
            </a:r>
            <a:r>
              <a:rPr lang="pt-PT" sz="2800" b="1" dirty="0" err="1" smtClean="0">
                <a:solidFill>
                  <a:srgbClr val="002060"/>
                </a:solidFill>
              </a:rPr>
              <a:t>Men</a:t>
            </a:r>
            <a:r>
              <a:rPr lang="pt-PT" sz="2800" b="1" dirty="0" smtClean="0">
                <a:solidFill>
                  <a:srgbClr val="002060"/>
                </a:solidFill>
              </a:rPr>
              <a:t> – 6, 8, 12, 13, 17 </a:t>
            </a:r>
            <a:r>
              <a:rPr lang="pt-PT" sz="2800" b="1" dirty="0" err="1" smtClean="0">
                <a:solidFill>
                  <a:srgbClr val="002060"/>
                </a:solidFill>
              </a:rPr>
              <a:t>and</a:t>
            </a:r>
            <a:r>
              <a:rPr lang="pt-PT" sz="2800" b="1" dirty="0" smtClean="0">
                <a:solidFill>
                  <a:srgbClr val="002060"/>
                </a:solidFill>
              </a:rPr>
              <a:t> 19</a:t>
            </a:r>
          </a:p>
          <a:p>
            <a:r>
              <a:rPr lang="pt-PT" sz="2800" b="1" dirty="0">
                <a:solidFill>
                  <a:srgbClr val="002060"/>
                </a:solidFill>
              </a:rPr>
              <a:t>	</a:t>
            </a:r>
            <a:r>
              <a:rPr lang="pt-PT" sz="2800" b="1" dirty="0" smtClean="0">
                <a:solidFill>
                  <a:srgbClr val="002060"/>
                </a:solidFill>
              </a:rPr>
              <a:t>	Final A </a:t>
            </a:r>
            <a:r>
              <a:rPr lang="pt-PT" sz="2800" b="1" dirty="0" err="1" smtClean="0">
                <a:solidFill>
                  <a:srgbClr val="002060"/>
                </a:solidFill>
              </a:rPr>
              <a:t>Women</a:t>
            </a:r>
            <a:r>
              <a:rPr lang="pt-PT" sz="2800" b="1" dirty="0" smtClean="0">
                <a:solidFill>
                  <a:srgbClr val="002060"/>
                </a:solidFill>
              </a:rPr>
              <a:t> – 4, 7, 9, 10 </a:t>
            </a:r>
            <a:r>
              <a:rPr lang="pt-PT" sz="2800" b="1" dirty="0" err="1" smtClean="0">
                <a:solidFill>
                  <a:srgbClr val="002060"/>
                </a:solidFill>
              </a:rPr>
              <a:t>and</a:t>
            </a:r>
            <a:r>
              <a:rPr lang="pt-PT" sz="2800" b="1" dirty="0" smtClean="0">
                <a:solidFill>
                  <a:srgbClr val="002060"/>
                </a:solidFill>
              </a:rPr>
              <a:t> 12</a:t>
            </a:r>
          </a:p>
          <a:p>
            <a:r>
              <a:rPr lang="pt-PT" sz="2800" b="1" dirty="0">
                <a:solidFill>
                  <a:srgbClr val="002060"/>
                </a:solidFill>
              </a:rPr>
              <a:t>	</a:t>
            </a:r>
            <a:r>
              <a:rPr lang="pt-PT" sz="2800" b="1" dirty="0" smtClean="0">
                <a:solidFill>
                  <a:srgbClr val="002060"/>
                </a:solidFill>
              </a:rPr>
              <a:t>	Final B </a:t>
            </a:r>
            <a:r>
              <a:rPr lang="pt-PT" sz="2800" b="1" dirty="0" err="1" smtClean="0">
                <a:solidFill>
                  <a:srgbClr val="002060"/>
                </a:solidFill>
              </a:rPr>
              <a:t>Men</a:t>
            </a:r>
            <a:r>
              <a:rPr lang="pt-PT" sz="2800" b="1" dirty="0" smtClean="0">
                <a:solidFill>
                  <a:srgbClr val="002060"/>
                </a:solidFill>
              </a:rPr>
              <a:t> – 3, 9, 15 </a:t>
            </a:r>
            <a:r>
              <a:rPr lang="pt-PT" sz="2800" b="1" dirty="0" err="1" smtClean="0">
                <a:solidFill>
                  <a:srgbClr val="002060"/>
                </a:solidFill>
              </a:rPr>
              <a:t>and</a:t>
            </a:r>
            <a:r>
              <a:rPr lang="pt-PT" sz="2800" b="1" dirty="0" smtClean="0">
                <a:solidFill>
                  <a:srgbClr val="002060"/>
                </a:solidFill>
              </a:rPr>
              <a:t> 16</a:t>
            </a:r>
          </a:p>
          <a:p>
            <a:r>
              <a:rPr lang="pt-PT" sz="2800" b="1" dirty="0">
                <a:solidFill>
                  <a:srgbClr val="002060"/>
                </a:solidFill>
              </a:rPr>
              <a:t>	</a:t>
            </a:r>
            <a:r>
              <a:rPr lang="pt-PT" sz="2800" b="1" dirty="0" smtClean="0">
                <a:solidFill>
                  <a:srgbClr val="002060"/>
                </a:solidFill>
              </a:rPr>
              <a:t>	Final B </a:t>
            </a:r>
            <a:r>
              <a:rPr lang="pt-PT" sz="2800" b="1" dirty="0" err="1" smtClean="0">
                <a:solidFill>
                  <a:srgbClr val="002060"/>
                </a:solidFill>
              </a:rPr>
              <a:t>Women</a:t>
            </a:r>
            <a:r>
              <a:rPr lang="pt-PT" sz="2800" b="1" dirty="0" smtClean="0">
                <a:solidFill>
                  <a:srgbClr val="002060"/>
                </a:solidFill>
              </a:rPr>
              <a:t> – 3, 8, 9, 11 </a:t>
            </a:r>
            <a:r>
              <a:rPr lang="pt-PT" sz="2800" b="1" dirty="0" err="1" smtClean="0">
                <a:solidFill>
                  <a:srgbClr val="002060"/>
                </a:solidFill>
              </a:rPr>
              <a:t>and</a:t>
            </a:r>
            <a:r>
              <a:rPr lang="pt-PT" sz="2800" b="1" dirty="0" smtClean="0">
                <a:solidFill>
                  <a:srgbClr val="002060"/>
                </a:solidFill>
              </a:rPr>
              <a:t> 12</a:t>
            </a:r>
          </a:p>
          <a:p>
            <a:r>
              <a:rPr lang="pt-PT" sz="3000" b="1" dirty="0">
                <a:solidFill>
                  <a:srgbClr val="002060"/>
                </a:solidFill>
              </a:rPr>
              <a:t>	</a:t>
            </a:r>
            <a:endParaRPr lang="pt-PT" sz="3000" b="1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6" name="Retângulo 5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Long Final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3008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000065"/>
            <a:ext cx="6400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Technical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Info</a:t>
            </a:r>
            <a:r>
              <a:rPr lang="pt-PT" sz="4400" b="1" dirty="0" smtClean="0">
                <a:solidFill>
                  <a:srgbClr val="002060"/>
                </a:solidFill>
              </a:rPr>
              <a:t> (3):</a:t>
            </a:r>
          </a:p>
          <a:p>
            <a:endParaRPr lang="pt-PT" sz="4400" b="1" dirty="0">
              <a:solidFill>
                <a:srgbClr val="002060"/>
              </a:solidFill>
            </a:endParaRPr>
          </a:p>
          <a:p>
            <a:r>
              <a:rPr lang="pt-PT" sz="4400" b="1" dirty="0" smtClean="0">
                <a:solidFill>
                  <a:srgbClr val="002060"/>
                </a:solidFill>
              </a:rPr>
              <a:t> </a:t>
            </a:r>
          </a:p>
          <a:p>
            <a:pPr marL="457200" indent="-457200">
              <a:buFontTx/>
              <a:buChar char="-"/>
            </a:pPr>
            <a:r>
              <a:rPr lang="pt-PT" sz="3000" b="1" dirty="0" smtClean="0">
                <a:solidFill>
                  <a:srgbClr val="002060"/>
                </a:solidFill>
              </a:rPr>
              <a:t>Non </a:t>
            </a:r>
            <a:r>
              <a:rPr lang="pt-PT" sz="3000" b="1" dirty="0" err="1" smtClean="0">
                <a:solidFill>
                  <a:srgbClr val="002060"/>
                </a:solidFill>
              </a:rPr>
              <a:t>compulsory</a:t>
            </a:r>
            <a:r>
              <a:rPr lang="pt-PT" sz="30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err="1" smtClean="0">
                <a:solidFill>
                  <a:srgbClr val="002060"/>
                </a:solidFill>
              </a:rPr>
              <a:t>passages</a:t>
            </a:r>
            <a:r>
              <a:rPr lang="pt-PT" sz="30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err="1" smtClean="0">
                <a:solidFill>
                  <a:srgbClr val="002060"/>
                </a:solidFill>
              </a:rPr>
              <a:t>marked</a:t>
            </a:r>
            <a:r>
              <a:rPr lang="pt-PT" sz="30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err="1" smtClean="0">
                <a:solidFill>
                  <a:srgbClr val="002060"/>
                </a:solidFill>
              </a:rPr>
              <a:t>on</a:t>
            </a:r>
            <a:r>
              <a:rPr lang="pt-PT" sz="30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err="1" smtClean="0">
                <a:solidFill>
                  <a:srgbClr val="002060"/>
                </a:solidFill>
              </a:rPr>
              <a:t>the</a:t>
            </a:r>
            <a:r>
              <a:rPr lang="pt-PT" sz="30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err="1" smtClean="0">
                <a:solidFill>
                  <a:srgbClr val="002060"/>
                </a:solidFill>
              </a:rPr>
              <a:t>map</a:t>
            </a:r>
            <a:endParaRPr lang="pt-PT" sz="3000" b="1" dirty="0" smtClean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endParaRPr lang="pt-PT" sz="3000" b="1" dirty="0">
              <a:solidFill>
                <a:srgbClr val="002060"/>
              </a:solidFill>
            </a:endParaRPr>
          </a:p>
          <a:p>
            <a:pPr algn="ctr"/>
            <a:r>
              <a:rPr lang="pt-PT" sz="3000" b="1" dirty="0" smtClean="0">
                <a:solidFill>
                  <a:srgbClr val="002060"/>
                </a:solidFill>
              </a:rPr>
              <a:t>  </a:t>
            </a:r>
          </a:p>
          <a:p>
            <a:endParaRPr lang="pt-PT" sz="3000" b="1" dirty="0">
              <a:solidFill>
                <a:srgbClr val="002060"/>
              </a:solidFill>
            </a:endParaRPr>
          </a:p>
          <a:p>
            <a:r>
              <a:rPr lang="pt-PT" sz="3000" b="1" dirty="0">
                <a:solidFill>
                  <a:srgbClr val="002060"/>
                </a:solidFill>
              </a:rPr>
              <a:t>	</a:t>
            </a:r>
            <a:endParaRPr lang="pt-PT" sz="3000" b="1" dirty="0" smtClean="0">
              <a:solidFill>
                <a:srgbClr val="002060"/>
              </a:solidFill>
            </a:endParaRPr>
          </a:p>
          <a:p>
            <a:r>
              <a:rPr lang="pt-PT" sz="3000" b="1" dirty="0">
                <a:solidFill>
                  <a:srgbClr val="002060"/>
                </a:solidFill>
              </a:rPr>
              <a:t>	</a:t>
            </a:r>
            <a:endParaRPr lang="pt-PT" sz="3000" b="1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6" name="Retângulo 5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Long Final</a:t>
            </a:r>
            <a:endParaRPr lang="pt-PT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1429538"/>
            <a:ext cx="1524001" cy="520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01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000065"/>
            <a:ext cx="57912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Technical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Info</a:t>
            </a:r>
            <a:r>
              <a:rPr lang="pt-PT" sz="4400" b="1" dirty="0" smtClean="0">
                <a:solidFill>
                  <a:srgbClr val="002060"/>
                </a:solidFill>
              </a:rPr>
              <a:t> (4):</a:t>
            </a:r>
          </a:p>
          <a:p>
            <a:endParaRPr lang="pt-PT" sz="4400" b="1" dirty="0">
              <a:solidFill>
                <a:srgbClr val="002060"/>
              </a:solidFill>
            </a:endParaRPr>
          </a:p>
          <a:p>
            <a:r>
              <a:rPr lang="pt-PT" sz="4400" b="1" dirty="0" smtClean="0">
                <a:solidFill>
                  <a:srgbClr val="002060"/>
                </a:solidFill>
              </a:rPr>
              <a:t> </a:t>
            </a:r>
          </a:p>
          <a:p>
            <a:pPr marL="457200" indent="-457200">
              <a:buFontTx/>
              <a:buChar char="-"/>
            </a:pPr>
            <a:r>
              <a:rPr lang="pt-PT" sz="3000" b="1" dirty="0" err="1" smtClean="0">
                <a:solidFill>
                  <a:srgbClr val="002060"/>
                </a:solidFill>
              </a:rPr>
              <a:t>Mandatory</a:t>
            </a:r>
            <a:r>
              <a:rPr lang="pt-PT" sz="30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err="1" smtClean="0">
                <a:solidFill>
                  <a:srgbClr val="002060"/>
                </a:solidFill>
              </a:rPr>
              <a:t>marked</a:t>
            </a:r>
            <a:r>
              <a:rPr lang="pt-PT" sz="30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err="1" smtClean="0">
                <a:solidFill>
                  <a:srgbClr val="002060"/>
                </a:solidFill>
              </a:rPr>
              <a:t>route</a:t>
            </a:r>
            <a:r>
              <a:rPr lang="pt-PT" sz="30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err="1" smtClean="0">
                <a:solidFill>
                  <a:srgbClr val="002060"/>
                </a:solidFill>
              </a:rPr>
              <a:t>trough</a:t>
            </a:r>
            <a:r>
              <a:rPr lang="pt-PT" sz="30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err="1" smtClean="0">
                <a:solidFill>
                  <a:srgbClr val="002060"/>
                </a:solidFill>
              </a:rPr>
              <a:t>the</a:t>
            </a:r>
            <a:r>
              <a:rPr lang="pt-PT" sz="3000" b="1" dirty="0" smtClean="0">
                <a:solidFill>
                  <a:srgbClr val="002060"/>
                </a:solidFill>
              </a:rPr>
              <a:t> Arena</a:t>
            </a:r>
          </a:p>
          <a:p>
            <a:pPr marL="457200" indent="-457200">
              <a:buFontTx/>
              <a:buChar char="-"/>
            </a:pPr>
            <a:endParaRPr lang="pt-PT" sz="3000" b="1" dirty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r>
              <a:rPr lang="pt-PT" sz="3000" b="1" dirty="0" err="1" smtClean="0">
                <a:solidFill>
                  <a:srgbClr val="002060"/>
                </a:solidFill>
              </a:rPr>
              <a:t>With</a:t>
            </a:r>
            <a:r>
              <a:rPr lang="pt-PT" sz="30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err="1" smtClean="0">
                <a:solidFill>
                  <a:srgbClr val="002060"/>
                </a:solidFill>
              </a:rPr>
              <a:t>coaching</a:t>
            </a:r>
            <a:r>
              <a:rPr lang="pt-PT" sz="30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err="1" smtClean="0">
                <a:solidFill>
                  <a:srgbClr val="002060"/>
                </a:solidFill>
              </a:rPr>
              <a:t>area</a:t>
            </a:r>
            <a:endParaRPr lang="pt-PT" sz="3000" b="1" dirty="0" smtClean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endParaRPr lang="pt-PT" sz="3000" b="1" dirty="0">
              <a:solidFill>
                <a:srgbClr val="002060"/>
              </a:solidFill>
            </a:endParaRPr>
          </a:p>
          <a:p>
            <a:pPr algn="ctr"/>
            <a:r>
              <a:rPr lang="pt-PT" sz="3000" b="1" dirty="0" smtClean="0">
                <a:solidFill>
                  <a:srgbClr val="002060"/>
                </a:solidFill>
              </a:rPr>
              <a:t>  </a:t>
            </a:r>
          </a:p>
          <a:p>
            <a:endParaRPr lang="pt-PT" sz="3000" b="1" dirty="0">
              <a:solidFill>
                <a:srgbClr val="002060"/>
              </a:solidFill>
            </a:endParaRPr>
          </a:p>
          <a:p>
            <a:r>
              <a:rPr lang="pt-PT" sz="3000" b="1" dirty="0">
                <a:solidFill>
                  <a:srgbClr val="002060"/>
                </a:solidFill>
              </a:rPr>
              <a:t>	</a:t>
            </a:r>
            <a:endParaRPr lang="pt-PT" sz="3000" b="1" dirty="0" smtClean="0">
              <a:solidFill>
                <a:srgbClr val="002060"/>
              </a:solidFill>
            </a:endParaRPr>
          </a:p>
          <a:p>
            <a:r>
              <a:rPr lang="pt-PT" sz="3000" b="1" dirty="0">
                <a:solidFill>
                  <a:srgbClr val="002060"/>
                </a:solidFill>
              </a:rPr>
              <a:t>	</a:t>
            </a:r>
            <a:endParaRPr lang="pt-PT" sz="3000" b="1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6" name="Retângulo 5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Long Final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29" t="48319" r="17580" b="1147"/>
          <a:stretch/>
        </p:blipFill>
        <p:spPr>
          <a:xfrm>
            <a:off x="5410199" y="1220628"/>
            <a:ext cx="3605847" cy="540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20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725632" y="1143000"/>
            <a:ext cx="79057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Expected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winning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smtClean="0">
                <a:solidFill>
                  <a:srgbClr val="002060"/>
                </a:solidFill>
              </a:rPr>
              <a:t>times</a:t>
            </a:r>
          </a:p>
          <a:p>
            <a:pPr algn="ctr"/>
            <a:endParaRPr lang="pt-PT" sz="6000" b="1" dirty="0" smtClean="0">
              <a:solidFill>
                <a:srgbClr val="002060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711777" y="3274874"/>
            <a:ext cx="7905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Men</a:t>
            </a:r>
            <a:r>
              <a:rPr lang="pt-PT" sz="5400" b="1" dirty="0" smtClean="0">
                <a:solidFill>
                  <a:srgbClr val="002060"/>
                </a:solidFill>
              </a:rPr>
              <a:t> – </a:t>
            </a:r>
            <a:r>
              <a:rPr lang="pt-PT" sz="5400" b="1" dirty="0" smtClean="0">
                <a:solidFill>
                  <a:srgbClr val="002060"/>
                </a:solidFill>
              </a:rPr>
              <a:t>100’</a:t>
            </a:r>
            <a:endParaRPr lang="pt-PT" sz="5400" b="1" dirty="0" smtClean="0">
              <a:solidFill>
                <a:srgbClr val="002060"/>
              </a:solidFill>
            </a:endParaRPr>
          </a:p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Woman</a:t>
            </a:r>
            <a:r>
              <a:rPr lang="pt-PT" sz="5400" b="1" dirty="0" smtClean="0">
                <a:solidFill>
                  <a:srgbClr val="002060"/>
                </a:solidFill>
              </a:rPr>
              <a:t> – </a:t>
            </a:r>
            <a:r>
              <a:rPr lang="pt-PT" sz="5400" b="1" dirty="0" smtClean="0">
                <a:solidFill>
                  <a:srgbClr val="002060"/>
                </a:solidFill>
              </a:rPr>
              <a:t>78’</a:t>
            </a:r>
            <a:endParaRPr lang="pt-PT" sz="5400" b="1" dirty="0" smtClean="0">
              <a:solidFill>
                <a:srgbClr val="002060"/>
              </a:solidFill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0" name="Imagem 9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1" name="CaixaDeTexto 10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2" name="Retângulo 11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Long Final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4922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62000" y="1074003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Antidoping </a:t>
            </a:r>
            <a:r>
              <a:rPr lang="pt-PT" sz="4800" dirty="0" err="1" smtClean="0">
                <a:solidFill>
                  <a:srgbClr val="002060"/>
                </a:solidFill>
              </a:rPr>
              <a:t>Procedures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914400" y="2133600"/>
            <a:ext cx="7086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Nobody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shall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leave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the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arena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until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the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race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is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finish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for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each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gender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;</a:t>
            </a:r>
          </a:p>
          <a:p>
            <a:endParaRPr lang="pt-PT" sz="3600" dirty="0">
              <a:solidFill>
                <a:srgbClr val="002060"/>
              </a:solidFill>
              <a:latin typeface="+mj-lt"/>
            </a:endParaRPr>
          </a:p>
          <a:p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Athetes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must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have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their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ID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cards</a:t>
            </a:r>
            <a:endParaRPr lang="pt-PT" sz="3600" dirty="0" smtClean="0">
              <a:solidFill>
                <a:srgbClr val="002060"/>
              </a:solidFill>
              <a:latin typeface="+mj-lt"/>
            </a:endParaRPr>
          </a:p>
          <a:p>
            <a:endParaRPr lang="pt-PT" sz="36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7" name="Retângulo 6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Long Final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0094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304800" y="373559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Next</a:t>
            </a:r>
            <a:r>
              <a:rPr lang="pt-PT" sz="4400" b="1" dirty="0" smtClean="0">
                <a:solidFill>
                  <a:srgbClr val="002060"/>
                </a:solidFill>
              </a:rPr>
              <a:t> Tom</a:t>
            </a:r>
            <a:endParaRPr lang="pt-PT" sz="4400" b="1" dirty="0">
              <a:solidFill>
                <a:srgbClr val="00206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828800" y="184148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ctr"/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15th 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April</a:t>
            </a:r>
            <a:r>
              <a:rPr lang="pt-PT" sz="44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– 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Tuesday</a:t>
            </a:r>
            <a:endParaRPr lang="pt-PT" sz="44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18:00</a:t>
            </a:r>
            <a:endParaRPr lang="pt-PT" sz="44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Event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 Centre</a:t>
            </a:r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algn="ctr"/>
            <a:endParaRPr lang="pt-PT" sz="4400" dirty="0"/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3" name="CaixaDeTexto 12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115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0600" y="1219200"/>
            <a:ext cx="7239000" cy="2590800"/>
          </a:xfrm>
        </p:spPr>
        <p:txBody>
          <a:bodyPr>
            <a:noAutofit/>
          </a:bodyPr>
          <a:lstStyle/>
          <a:p>
            <a:r>
              <a:rPr lang="pt-PT" sz="12000" b="1" dirty="0" smtClean="0">
                <a:solidFill>
                  <a:srgbClr val="002060"/>
                </a:solidFill>
              </a:rPr>
              <a:t>WELCOME</a:t>
            </a:r>
            <a:endParaRPr lang="pt-PT" sz="12000" b="1" dirty="0">
              <a:solidFill>
                <a:srgbClr val="00206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143000" y="371097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To </a:t>
            </a:r>
          </a:p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TOM </a:t>
            </a:r>
            <a:r>
              <a:rPr lang="pt-PT" sz="4800" dirty="0" err="1" smtClean="0">
                <a:solidFill>
                  <a:srgbClr val="002060"/>
                </a:solidFill>
              </a:rPr>
              <a:t>Monday</a:t>
            </a:r>
            <a:r>
              <a:rPr lang="pt-PT" sz="4800" dirty="0" smtClean="0">
                <a:solidFill>
                  <a:srgbClr val="002060"/>
                </a:solidFill>
              </a:rPr>
              <a:t>, </a:t>
            </a:r>
            <a:endParaRPr lang="pt-PT" sz="4800" dirty="0" smtClean="0">
              <a:solidFill>
                <a:srgbClr val="002060"/>
              </a:solidFill>
            </a:endParaRPr>
          </a:p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April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smtClean="0">
                <a:solidFill>
                  <a:srgbClr val="002060"/>
                </a:solidFill>
              </a:rPr>
              <a:t>14th </a:t>
            </a:r>
            <a:r>
              <a:rPr lang="pt-PT" sz="4800" dirty="0" smtClean="0">
                <a:solidFill>
                  <a:srgbClr val="002060"/>
                </a:solidFill>
              </a:rPr>
              <a:t>2014, 18:00</a:t>
            </a:r>
            <a:endParaRPr lang="pt-PT" sz="4800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169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752600"/>
            <a:ext cx="8267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smtClean="0">
                <a:solidFill>
                  <a:srgbClr val="002060"/>
                </a:solidFill>
              </a:rPr>
              <a:t>Sprint Final</a:t>
            </a:r>
          </a:p>
          <a:p>
            <a:pPr algn="ctr"/>
            <a:r>
              <a:rPr lang="pt-PT" sz="6000" b="1" dirty="0" smtClean="0">
                <a:solidFill>
                  <a:srgbClr val="002060"/>
                </a:solidFill>
              </a:rPr>
              <a:t>(13th </a:t>
            </a:r>
            <a:r>
              <a:rPr lang="pt-PT" sz="6000" b="1" dirty="0" err="1" smtClean="0">
                <a:solidFill>
                  <a:srgbClr val="002060"/>
                </a:solidFill>
              </a:rPr>
              <a:t>April</a:t>
            </a:r>
            <a:r>
              <a:rPr lang="pt-PT" sz="6000" b="1" dirty="0" smtClean="0">
                <a:solidFill>
                  <a:srgbClr val="002060"/>
                </a:solidFill>
              </a:rPr>
              <a:t>)</a:t>
            </a:r>
            <a:endParaRPr lang="pt-PT" sz="60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86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752600"/>
            <a:ext cx="82677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000" b="1" dirty="0" err="1" smtClean="0">
                <a:solidFill>
                  <a:srgbClr val="002060"/>
                </a:solidFill>
              </a:rPr>
              <a:t>Congratulations</a:t>
            </a:r>
            <a:r>
              <a:rPr lang="pt-PT" sz="6000" b="1" dirty="0" smtClean="0">
                <a:solidFill>
                  <a:srgbClr val="002060"/>
                </a:solidFill>
              </a:rPr>
              <a:t>:</a:t>
            </a:r>
          </a:p>
          <a:p>
            <a:r>
              <a:rPr lang="pt-PT" sz="6000" b="1" dirty="0">
                <a:solidFill>
                  <a:srgbClr val="002060"/>
                </a:solidFill>
              </a:rPr>
              <a:t>	</a:t>
            </a:r>
            <a:r>
              <a:rPr lang="pt-PT" sz="6000" b="1" dirty="0" smtClean="0">
                <a:solidFill>
                  <a:srgbClr val="002060"/>
                </a:solidFill>
              </a:rPr>
              <a:t>- </a:t>
            </a:r>
            <a:r>
              <a:rPr lang="pt-PT" sz="6000" b="1" dirty="0" err="1" smtClean="0">
                <a:solidFill>
                  <a:srgbClr val="002060"/>
                </a:solidFill>
              </a:rPr>
              <a:t>Sweden</a:t>
            </a:r>
            <a:endParaRPr lang="pt-PT" sz="6000" b="1" dirty="0" smtClean="0">
              <a:solidFill>
                <a:srgbClr val="002060"/>
              </a:solidFill>
            </a:endParaRPr>
          </a:p>
          <a:p>
            <a:r>
              <a:rPr lang="pt-PT" sz="6000" b="1" dirty="0" smtClean="0">
                <a:solidFill>
                  <a:srgbClr val="002060"/>
                </a:solidFill>
              </a:rPr>
              <a:t>	- </a:t>
            </a:r>
            <a:r>
              <a:rPr lang="pt-PT" sz="6000" b="1" dirty="0" err="1" smtClean="0">
                <a:solidFill>
                  <a:srgbClr val="002060"/>
                </a:solidFill>
              </a:rPr>
              <a:t>Switzerland</a:t>
            </a:r>
            <a:endParaRPr lang="pt-PT" sz="6000" b="1" dirty="0" smtClean="0">
              <a:solidFill>
                <a:srgbClr val="002060"/>
              </a:solidFill>
            </a:endParaRPr>
          </a:p>
          <a:p>
            <a:r>
              <a:rPr lang="pt-PT" sz="6000" b="1" dirty="0" smtClean="0">
                <a:solidFill>
                  <a:srgbClr val="002060"/>
                </a:solidFill>
              </a:rPr>
              <a:t>	- </a:t>
            </a:r>
            <a:r>
              <a:rPr lang="pt-PT" sz="6000" b="1" dirty="0" err="1" smtClean="0">
                <a:solidFill>
                  <a:srgbClr val="002060"/>
                </a:solidFill>
              </a:rPr>
              <a:t>Ukraine</a:t>
            </a:r>
            <a:endParaRPr lang="pt-PT" sz="60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2" name="Retângulo 1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Sprint Final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5250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152400" y="1752600"/>
            <a:ext cx="8267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Middle</a:t>
            </a:r>
            <a:r>
              <a:rPr lang="pt-PT" sz="6000" b="1" dirty="0" smtClean="0">
                <a:solidFill>
                  <a:srgbClr val="002060"/>
                </a:solidFill>
              </a:rPr>
              <a:t> Final</a:t>
            </a:r>
          </a:p>
          <a:p>
            <a:pPr algn="ctr"/>
            <a:r>
              <a:rPr lang="pt-PT" sz="6000" b="1" dirty="0" smtClean="0">
                <a:solidFill>
                  <a:srgbClr val="002060"/>
                </a:solidFill>
              </a:rPr>
              <a:t>(14th </a:t>
            </a:r>
            <a:r>
              <a:rPr lang="pt-PT" sz="6000" b="1" dirty="0" err="1" smtClean="0">
                <a:solidFill>
                  <a:srgbClr val="002060"/>
                </a:solidFill>
              </a:rPr>
              <a:t>April</a:t>
            </a:r>
            <a:r>
              <a:rPr lang="pt-PT" sz="6000" b="1" dirty="0" smtClean="0">
                <a:solidFill>
                  <a:srgbClr val="002060"/>
                </a:solidFill>
              </a:rPr>
              <a:t>)</a:t>
            </a:r>
            <a:endParaRPr lang="pt-PT" sz="60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54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752600"/>
            <a:ext cx="8267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000" b="1" dirty="0" err="1" smtClean="0">
                <a:solidFill>
                  <a:srgbClr val="002060"/>
                </a:solidFill>
              </a:rPr>
              <a:t>Congratulations</a:t>
            </a:r>
            <a:r>
              <a:rPr lang="pt-PT" sz="6000" b="1" dirty="0" smtClean="0">
                <a:solidFill>
                  <a:srgbClr val="002060"/>
                </a:solidFill>
              </a:rPr>
              <a:t>:</a:t>
            </a:r>
          </a:p>
          <a:p>
            <a:r>
              <a:rPr lang="pt-PT" sz="6000" b="1" dirty="0">
                <a:solidFill>
                  <a:srgbClr val="002060"/>
                </a:solidFill>
              </a:rPr>
              <a:t>	</a:t>
            </a:r>
            <a:r>
              <a:rPr lang="pt-PT" sz="6000" b="1" dirty="0" smtClean="0">
                <a:solidFill>
                  <a:srgbClr val="002060"/>
                </a:solidFill>
              </a:rPr>
              <a:t>- </a:t>
            </a:r>
            <a:r>
              <a:rPr lang="pt-PT" sz="6000" b="1" dirty="0" err="1" smtClean="0">
                <a:solidFill>
                  <a:srgbClr val="002060"/>
                </a:solidFill>
              </a:rPr>
              <a:t>Denmark</a:t>
            </a:r>
            <a:endParaRPr lang="pt-PT" sz="6000" b="1" dirty="0" smtClean="0">
              <a:solidFill>
                <a:srgbClr val="002060"/>
              </a:solidFill>
            </a:endParaRPr>
          </a:p>
          <a:p>
            <a:r>
              <a:rPr lang="pt-PT" sz="6000" b="1" dirty="0" smtClean="0">
                <a:solidFill>
                  <a:srgbClr val="002060"/>
                </a:solidFill>
              </a:rPr>
              <a:t>	- </a:t>
            </a:r>
            <a:r>
              <a:rPr lang="pt-PT" sz="6000" b="1" dirty="0" err="1" smtClean="0">
                <a:solidFill>
                  <a:srgbClr val="002060"/>
                </a:solidFill>
              </a:rPr>
              <a:t>Switzerland</a:t>
            </a:r>
            <a:endParaRPr lang="pt-PT" sz="6000" b="1" dirty="0" smtClean="0">
              <a:solidFill>
                <a:srgbClr val="002060"/>
              </a:solidFill>
            </a:endParaRPr>
          </a:p>
          <a:p>
            <a:r>
              <a:rPr lang="pt-PT" sz="6000" b="1" dirty="0" smtClean="0">
                <a:solidFill>
                  <a:srgbClr val="002060"/>
                </a:solidFill>
              </a:rPr>
              <a:t>	- France</a:t>
            </a:r>
          </a:p>
          <a:p>
            <a:r>
              <a:rPr lang="pt-PT" sz="6000" b="1" dirty="0">
                <a:solidFill>
                  <a:srgbClr val="002060"/>
                </a:solidFill>
              </a:rPr>
              <a:t>	</a:t>
            </a:r>
            <a:r>
              <a:rPr lang="pt-PT" sz="6000" b="1" dirty="0" smtClean="0">
                <a:solidFill>
                  <a:srgbClr val="002060"/>
                </a:solidFill>
              </a:rPr>
              <a:t>- </a:t>
            </a:r>
            <a:r>
              <a:rPr lang="pt-PT" sz="6000" b="1" dirty="0" err="1" smtClean="0">
                <a:solidFill>
                  <a:srgbClr val="002060"/>
                </a:solidFill>
              </a:rPr>
              <a:t>Sweden</a:t>
            </a:r>
            <a:endParaRPr lang="pt-PT" sz="60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6" name="Retângulo 5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err="1" smtClean="0">
                <a:solidFill>
                  <a:srgbClr val="002060"/>
                </a:solidFill>
              </a:rPr>
              <a:t>Middle</a:t>
            </a:r>
            <a:r>
              <a:rPr lang="pt-PT" b="1" dirty="0" smtClean="0">
                <a:solidFill>
                  <a:srgbClr val="002060"/>
                </a:solidFill>
              </a:rPr>
              <a:t> Final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7511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12510" y="1185372"/>
            <a:ext cx="8267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000" b="1" dirty="0" err="1" smtClean="0">
                <a:solidFill>
                  <a:srgbClr val="002060"/>
                </a:solidFill>
              </a:rPr>
              <a:t>Remarks</a:t>
            </a:r>
            <a:r>
              <a:rPr lang="pt-PT" sz="6000" b="1" dirty="0" smtClean="0">
                <a:solidFill>
                  <a:srgbClr val="002060"/>
                </a:solidFill>
              </a:rPr>
              <a:t>:</a:t>
            </a:r>
          </a:p>
          <a:p>
            <a:r>
              <a:rPr lang="pt-PT" sz="6000" b="1" dirty="0">
                <a:solidFill>
                  <a:srgbClr val="002060"/>
                </a:solidFill>
              </a:rPr>
              <a:t>	</a:t>
            </a:r>
            <a:r>
              <a:rPr lang="pt-PT" sz="4500" b="1" dirty="0" smtClean="0">
                <a:solidFill>
                  <a:srgbClr val="002060"/>
                </a:solidFill>
              </a:rPr>
              <a:t>- Late </a:t>
            </a:r>
            <a:r>
              <a:rPr lang="pt-PT" sz="4500" b="1" dirty="0" err="1" smtClean="0">
                <a:solidFill>
                  <a:srgbClr val="002060"/>
                </a:solidFill>
              </a:rPr>
              <a:t>informations</a:t>
            </a:r>
            <a:r>
              <a:rPr lang="pt-PT" sz="4500" b="1" dirty="0" smtClean="0">
                <a:solidFill>
                  <a:srgbClr val="002060"/>
                </a:solidFill>
              </a:rPr>
              <a:t> for teams;</a:t>
            </a:r>
          </a:p>
          <a:p>
            <a:r>
              <a:rPr lang="pt-PT" sz="4500" b="1" dirty="0">
                <a:solidFill>
                  <a:srgbClr val="002060"/>
                </a:solidFill>
              </a:rPr>
              <a:t>	</a:t>
            </a:r>
            <a:r>
              <a:rPr lang="pt-PT" sz="4500" b="1" dirty="0" smtClean="0">
                <a:solidFill>
                  <a:srgbClr val="002060"/>
                </a:solidFill>
              </a:rPr>
              <a:t>- </a:t>
            </a:r>
            <a:r>
              <a:rPr lang="pt-PT" sz="4500" b="1" dirty="0" err="1" smtClean="0">
                <a:solidFill>
                  <a:srgbClr val="002060"/>
                </a:solidFill>
              </a:rPr>
              <a:t>Making</a:t>
            </a:r>
            <a:r>
              <a:rPr lang="pt-PT" sz="4500" b="1" dirty="0" smtClean="0">
                <a:solidFill>
                  <a:srgbClr val="002060"/>
                </a:solidFill>
              </a:rPr>
              <a:t> </a:t>
            </a:r>
            <a:r>
              <a:rPr lang="pt-PT" sz="4500" b="1" dirty="0" err="1" smtClean="0">
                <a:solidFill>
                  <a:srgbClr val="002060"/>
                </a:solidFill>
              </a:rPr>
              <a:t>it</a:t>
            </a:r>
            <a:r>
              <a:rPr lang="pt-PT" sz="4500" b="1" dirty="0" smtClean="0">
                <a:solidFill>
                  <a:srgbClr val="002060"/>
                </a:solidFill>
              </a:rPr>
              <a:t> </a:t>
            </a:r>
            <a:r>
              <a:rPr lang="pt-PT" sz="4500" b="1" dirty="0" err="1" smtClean="0">
                <a:solidFill>
                  <a:srgbClr val="002060"/>
                </a:solidFill>
              </a:rPr>
              <a:t>possible</a:t>
            </a:r>
            <a:r>
              <a:rPr lang="pt-PT" sz="4500" b="1" dirty="0" smtClean="0">
                <a:solidFill>
                  <a:srgbClr val="002060"/>
                </a:solidFill>
              </a:rPr>
              <a:t> to do </a:t>
            </a:r>
            <a:r>
              <a:rPr lang="pt-PT" sz="4500" b="1" dirty="0" err="1" smtClean="0">
                <a:solidFill>
                  <a:srgbClr val="002060"/>
                </a:solidFill>
              </a:rPr>
              <a:t>the</a:t>
            </a:r>
            <a:r>
              <a:rPr lang="pt-PT" sz="4500" b="1" dirty="0" smtClean="0">
                <a:solidFill>
                  <a:srgbClr val="002060"/>
                </a:solidFill>
              </a:rPr>
              <a:t> final </a:t>
            </a:r>
            <a:r>
              <a:rPr lang="pt-PT" sz="4500" b="1" dirty="0" err="1" smtClean="0">
                <a:solidFill>
                  <a:srgbClr val="002060"/>
                </a:solidFill>
              </a:rPr>
              <a:t>with</a:t>
            </a:r>
            <a:r>
              <a:rPr lang="pt-PT" sz="4500" b="1" dirty="0" smtClean="0">
                <a:solidFill>
                  <a:srgbClr val="002060"/>
                </a:solidFill>
              </a:rPr>
              <a:t> </a:t>
            </a:r>
            <a:r>
              <a:rPr lang="pt-PT" sz="4500" b="1" dirty="0" err="1" smtClean="0">
                <a:solidFill>
                  <a:srgbClr val="002060"/>
                </a:solidFill>
              </a:rPr>
              <a:t>so</a:t>
            </a:r>
            <a:r>
              <a:rPr lang="pt-PT" sz="4500" b="1" dirty="0" smtClean="0">
                <a:solidFill>
                  <a:srgbClr val="002060"/>
                </a:solidFill>
              </a:rPr>
              <a:t> </a:t>
            </a:r>
            <a:r>
              <a:rPr lang="pt-PT" sz="4500" b="1" dirty="0" err="1" smtClean="0">
                <a:solidFill>
                  <a:srgbClr val="002060"/>
                </a:solidFill>
              </a:rPr>
              <a:t>many</a:t>
            </a:r>
            <a:r>
              <a:rPr lang="pt-PT" sz="4500" b="1" dirty="0">
                <a:solidFill>
                  <a:srgbClr val="002060"/>
                </a:solidFill>
              </a:rPr>
              <a:t> </a:t>
            </a:r>
            <a:r>
              <a:rPr lang="pt-PT" sz="4500" b="1" dirty="0" err="1" smtClean="0">
                <a:solidFill>
                  <a:srgbClr val="002060"/>
                </a:solidFill>
              </a:rPr>
              <a:t>runners</a:t>
            </a:r>
            <a:endParaRPr lang="pt-PT" sz="45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6" name="Retângulo 5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err="1" smtClean="0">
                <a:solidFill>
                  <a:srgbClr val="002060"/>
                </a:solidFill>
              </a:rPr>
              <a:t>Middle</a:t>
            </a:r>
            <a:r>
              <a:rPr lang="pt-PT" b="1" dirty="0" smtClean="0">
                <a:solidFill>
                  <a:srgbClr val="002060"/>
                </a:solidFill>
              </a:rPr>
              <a:t> Final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8262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752600"/>
            <a:ext cx="8267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smtClean="0">
                <a:solidFill>
                  <a:srgbClr val="002060"/>
                </a:solidFill>
              </a:rPr>
              <a:t>Long Final</a:t>
            </a:r>
          </a:p>
          <a:p>
            <a:pPr algn="ctr"/>
            <a:r>
              <a:rPr lang="pt-PT" sz="6000" b="1" dirty="0" smtClean="0">
                <a:solidFill>
                  <a:srgbClr val="002060"/>
                </a:solidFill>
              </a:rPr>
              <a:t>15th </a:t>
            </a:r>
            <a:r>
              <a:rPr lang="pt-PT" sz="6000" b="1" dirty="0" err="1" smtClean="0">
                <a:solidFill>
                  <a:srgbClr val="002060"/>
                </a:solidFill>
              </a:rPr>
              <a:t>April</a:t>
            </a:r>
            <a:endParaRPr lang="pt-PT" sz="60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923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219200"/>
            <a:ext cx="8763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First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start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</a:p>
          <a:p>
            <a:endParaRPr lang="pt-PT" sz="4400" b="1" dirty="0" smtClean="0">
              <a:solidFill>
                <a:srgbClr val="002060"/>
              </a:solidFill>
            </a:endParaRPr>
          </a:p>
          <a:p>
            <a:r>
              <a:rPr lang="pt-PT" sz="4400" b="1" dirty="0">
                <a:solidFill>
                  <a:srgbClr val="002060"/>
                </a:solidFill>
              </a:rPr>
              <a:t>	</a:t>
            </a:r>
            <a:r>
              <a:rPr lang="pt-PT" sz="4400" b="1" dirty="0" smtClean="0">
                <a:solidFill>
                  <a:srgbClr val="002060"/>
                </a:solidFill>
              </a:rPr>
              <a:t>– 09:00 (</a:t>
            </a:r>
            <a:r>
              <a:rPr lang="pt-PT" sz="4400" b="1" dirty="0" err="1" smtClean="0">
                <a:solidFill>
                  <a:srgbClr val="002060"/>
                </a:solidFill>
              </a:rPr>
              <a:t>Men</a:t>
            </a:r>
            <a:r>
              <a:rPr lang="pt-PT" sz="4400" b="1" dirty="0" smtClean="0">
                <a:solidFill>
                  <a:srgbClr val="002060"/>
                </a:solidFill>
              </a:rPr>
              <a:t>)</a:t>
            </a:r>
          </a:p>
          <a:p>
            <a:endParaRPr lang="pt-PT" sz="4400" b="1" dirty="0" smtClean="0">
              <a:solidFill>
                <a:srgbClr val="002060"/>
              </a:solidFill>
            </a:endParaRPr>
          </a:p>
          <a:p>
            <a:r>
              <a:rPr lang="pt-PT" sz="4400" b="1" dirty="0">
                <a:solidFill>
                  <a:srgbClr val="002060"/>
                </a:solidFill>
              </a:rPr>
              <a:t>	</a:t>
            </a:r>
            <a:r>
              <a:rPr lang="pt-PT" sz="4400" b="1" dirty="0" smtClean="0">
                <a:solidFill>
                  <a:srgbClr val="002060"/>
                </a:solidFill>
              </a:rPr>
              <a:t>- 09:01 (</a:t>
            </a:r>
            <a:r>
              <a:rPr lang="pt-PT" sz="4400" b="1" dirty="0" err="1" smtClean="0">
                <a:solidFill>
                  <a:srgbClr val="002060"/>
                </a:solidFill>
              </a:rPr>
              <a:t>Women</a:t>
            </a:r>
            <a:r>
              <a:rPr lang="pt-PT" sz="4400" b="1" dirty="0" smtClean="0">
                <a:solidFill>
                  <a:srgbClr val="002060"/>
                </a:solidFill>
              </a:rPr>
              <a:t>)</a:t>
            </a:r>
            <a:endParaRPr lang="pt-PT" sz="4400" b="1" dirty="0" smtClean="0">
              <a:solidFill>
                <a:srgbClr val="002060"/>
              </a:solidFill>
            </a:endParaRPr>
          </a:p>
          <a:p>
            <a:endParaRPr lang="pt-PT" sz="4400" b="1" dirty="0" smtClean="0">
              <a:solidFill>
                <a:srgbClr val="002060"/>
              </a:solidFill>
            </a:endParaRPr>
          </a:p>
          <a:p>
            <a:r>
              <a:rPr lang="pt-PT" sz="4400" b="1" dirty="0" smtClean="0">
                <a:solidFill>
                  <a:srgbClr val="002060"/>
                </a:solidFill>
              </a:rPr>
              <a:t>3 minutes </a:t>
            </a:r>
            <a:r>
              <a:rPr lang="pt-PT" sz="4400" b="1" dirty="0" err="1" smtClean="0">
                <a:solidFill>
                  <a:srgbClr val="002060"/>
                </a:solidFill>
              </a:rPr>
              <a:t>interval</a:t>
            </a:r>
            <a:endParaRPr lang="pt-PT" sz="4400" b="1" dirty="0" smtClean="0">
              <a:solidFill>
                <a:srgbClr val="002060"/>
              </a:solidFill>
            </a:endParaRPr>
          </a:p>
          <a:p>
            <a:endParaRPr lang="pt-PT" sz="4400" b="1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6" name="Retângulo 5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Long Final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376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gem">
  <a:themeElements>
    <a:clrScheme name="Viagem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gem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gem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1431</TotalTime>
  <Words>191</Words>
  <Application>Microsoft Office PowerPoint</Application>
  <PresentationFormat>Apresentação no Ecrã (4:3)</PresentationFormat>
  <Paragraphs>124</Paragraphs>
  <Slides>18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18</vt:i4>
      </vt:variant>
    </vt:vector>
  </HeadingPairs>
  <TitlesOfParts>
    <vt:vector size="24" baseType="lpstr">
      <vt:lpstr>Arial Narrow</vt:lpstr>
      <vt:lpstr>Calibri</vt:lpstr>
      <vt:lpstr>Franklin Gothic Book</vt:lpstr>
      <vt:lpstr>Franklin Gothic Medium</vt:lpstr>
      <vt:lpstr>Wingdings 2</vt:lpstr>
      <vt:lpstr>Viagem</vt:lpstr>
      <vt:lpstr>Apresentação do PowerPoint</vt:lpstr>
      <vt:lpstr>WELCOME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Ricardo</dc:creator>
  <cp:lastModifiedBy>Luís Miguel Santos</cp:lastModifiedBy>
  <cp:revision>220</cp:revision>
  <dcterms:created xsi:type="dcterms:W3CDTF">2013-11-11T15:04:25Z</dcterms:created>
  <dcterms:modified xsi:type="dcterms:W3CDTF">2014-04-14T16:06:12Z</dcterms:modified>
</cp:coreProperties>
</file>