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96" r:id="rId1"/>
  </p:sldMasterIdLst>
  <p:notesMasterIdLst>
    <p:notesMasterId r:id="rId25"/>
  </p:notesMasterIdLst>
  <p:handoutMasterIdLst>
    <p:handoutMasterId r:id="rId26"/>
  </p:handoutMasterIdLst>
  <p:sldIdLst>
    <p:sldId id="256" r:id="rId2"/>
    <p:sldId id="303" r:id="rId3"/>
    <p:sldId id="305" r:id="rId4"/>
    <p:sldId id="323" r:id="rId5"/>
    <p:sldId id="324" r:id="rId6"/>
    <p:sldId id="325" r:id="rId7"/>
    <p:sldId id="326" r:id="rId8"/>
    <p:sldId id="306" r:id="rId9"/>
    <p:sldId id="307" r:id="rId10"/>
    <p:sldId id="330" r:id="rId11"/>
    <p:sldId id="331" r:id="rId12"/>
    <p:sldId id="315" r:id="rId13"/>
    <p:sldId id="298" r:id="rId14"/>
    <p:sldId id="312" r:id="rId15"/>
    <p:sldId id="316" r:id="rId16"/>
    <p:sldId id="318" r:id="rId17"/>
    <p:sldId id="327" r:id="rId18"/>
    <p:sldId id="328" r:id="rId19"/>
    <p:sldId id="329" r:id="rId20"/>
    <p:sldId id="319" r:id="rId21"/>
    <p:sldId id="299" r:id="rId22"/>
    <p:sldId id="321" r:id="rId23"/>
    <p:sldId id="322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ção Predefinida" id="{CA603926-660D-461E-A924-A394FE234A48}">
          <p14:sldIdLst>
            <p14:sldId id="256"/>
            <p14:sldId id="303"/>
            <p14:sldId id="305"/>
            <p14:sldId id="323"/>
            <p14:sldId id="324"/>
            <p14:sldId id="325"/>
            <p14:sldId id="326"/>
            <p14:sldId id="306"/>
            <p14:sldId id="307"/>
            <p14:sldId id="330"/>
            <p14:sldId id="331"/>
            <p14:sldId id="315"/>
            <p14:sldId id="298"/>
            <p14:sldId id="312"/>
            <p14:sldId id="316"/>
            <p14:sldId id="318"/>
            <p14:sldId id="327"/>
            <p14:sldId id="328"/>
            <p14:sldId id="329"/>
            <p14:sldId id="319"/>
            <p14:sldId id="299"/>
            <p14:sldId id="321"/>
            <p14:sldId id="322"/>
          </p14:sldIdLst>
        </p14:section>
        <p14:section name="Secção Sem Título" id="{D993F824-6B35-445F-902B-A25974FC6DE0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6B2F"/>
    <a:srgbClr val="8000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Estilo Escuro 1 - Destaqu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88" autoAdjust="0"/>
    <p:restoredTop sz="94660"/>
  </p:normalViewPr>
  <p:slideViewPr>
    <p:cSldViewPr>
      <p:cViewPr varScale="1">
        <p:scale>
          <a:sx n="69" d="100"/>
          <a:sy n="69" d="100"/>
        </p:scale>
        <p:origin x="-474" y="-96"/>
      </p:cViewPr>
      <p:guideLst>
        <p:guide orient="horz" pos="3744"/>
        <p:guide pos="52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CC1E98-4A07-47ED-B378-C06CFB227E11}" type="datetimeFigureOut">
              <a:rPr lang="pt-PT" smtClean="0"/>
              <a:pPr/>
              <a:t>12-04-2014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pt-PT" smtClean="0"/>
              <a:t>Reunião CO 071213, Foz do Arelho</a:t>
            </a:r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38566A-EDC0-42B0-A564-F828D545D3B8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92307493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25380-89EE-447D-8248-340689C398D8}" type="datetimeFigureOut">
              <a:rPr lang="pt-PT" smtClean="0"/>
              <a:pPr/>
              <a:t>12-04-2014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pt-PT" smtClean="0"/>
              <a:t>Reunião CO 071213, Foz do Arelho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39BB2-A74F-4E93-AD72-9FF87F7F89C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08922250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ítulo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16" name="Marcador de Posição da Data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6146-B147-44E2-A103-A611866FD231}" type="datetime1">
              <a:rPr lang="en-US" smtClean="0"/>
              <a:pPr/>
              <a:t>4/12/2014</a:t>
            </a:fld>
            <a:endParaRPr lang="en-US"/>
          </a:p>
        </p:txBody>
      </p:sp>
      <p:sp>
        <p:nvSpPr>
          <p:cNvPr id="2" name="Marcador de Posição do Rodap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Marcador de Posição do Número do Diapositivo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31DA1-E4AB-41B3-A4F5-99467EFFE678}" type="datetime1">
              <a:rPr lang="en-US" smtClean="0"/>
              <a:pPr/>
              <a:t>4/12/2014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4D8C0-EEE2-4F19-9FE9-0D8CD095268C}" type="datetime1">
              <a:rPr lang="en-US" smtClean="0"/>
              <a:pPr/>
              <a:t>4/12/2014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ítu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7" name="Marcador de Posição de Conteúdo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5" name="Marcador de Posição da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A8472-E1FB-4B92-B0EE-DE3BB2322026}" type="datetime1">
              <a:rPr lang="en-US" smtClean="0"/>
              <a:pPr/>
              <a:t>4/12/2014</a:t>
            </a:fld>
            <a:endParaRPr lang="en-US"/>
          </a:p>
        </p:txBody>
      </p:sp>
      <p:sp>
        <p:nvSpPr>
          <p:cNvPr id="19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Marcador de Posição do Número do Diapositivo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arcador de Posição do Texto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9" name="Marcador de Posição da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1392-0A41-4BEB-9D09-65EB7B16224C}" type="datetime1">
              <a:rPr lang="en-US" smtClean="0"/>
              <a:pPr/>
              <a:t>4/12/2014</a:t>
            </a:fld>
            <a:endParaRPr lang="en-US"/>
          </a:p>
        </p:txBody>
      </p:sp>
      <p:sp>
        <p:nvSpPr>
          <p:cNvPr id="11" name="Marcador de Posição do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Marcador de Posição do Número do Diapositivo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ítulo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4" name="Marcador de Posição de Conteúdo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3" name="Marcador de Posição de Conteúdo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1" name="Marcador de Posição da Data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236B3-2296-4C34-923A-1F30BE7A2E5A}" type="datetime1">
              <a:rPr lang="en-US" smtClean="0"/>
              <a:pPr/>
              <a:t>4/12/2014</a:t>
            </a:fld>
            <a:endParaRPr lang="en-US"/>
          </a:p>
        </p:txBody>
      </p:sp>
      <p:sp>
        <p:nvSpPr>
          <p:cNvPr id="10" name="Marcador de Posição do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Marcador de Posição do Número do Diapositivo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ítulo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25" name="Marcador de Posição do Texto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8" name="Marcador de Posição de Conteúdo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0" name="Marcador de Posição d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FDD0A-09EE-41D8-B7DF-A29825236AF4}" type="datetime1">
              <a:rPr lang="en-US" smtClean="0"/>
              <a:pPr/>
              <a:t>4/12/2014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1" name="Conexão recta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ítulo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2" name="Marcador de Posição da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6CF2A-237F-49F7-988E-986AA5F1A51D}" type="datetime1">
              <a:rPr lang="en-US" smtClean="0"/>
              <a:pPr/>
              <a:t>4/12/2014</a:t>
            </a:fld>
            <a:endParaRPr lang="en-US"/>
          </a:p>
        </p:txBody>
      </p:sp>
      <p:sp>
        <p:nvSpPr>
          <p:cNvPr id="21" name="Marcador de Posição do Rodapé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87876-6340-4048-A484-C577422F985F}" type="datetime1">
              <a:rPr lang="en-US" smtClean="0"/>
              <a:pPr/>
              <a:t>4/12/2014</a:t>
            </a:fld>
            <a:endParaRPr lang="en-US"/>
          </a:p>
        </p:txBody>
      </p:sp>
      <p:sp>
        <p:nvSpPr>
          <p:cNvPr id="24" name="Marcador de Posição do Rodapé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exão recta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ítulo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6" name="Marcador de Posição do Texto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4" name="Marcador de Posição de Conteúdo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5" name="Marcador de Posição da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74FDD-7B6F-43BA-BBAD-B6B234D83AF8}" type="datetime1">
              <a:rPr lang="en-US" smtClean="0"/>
              <a:pPr/>
              <a:t>4/12/2014</a:t>
            </a:fld>
            <a:endParaRPr lang="en-US"/>
          </a:p>
        </p:txBody>
      </p:sp>
      <p:sp>
        <p:nvSpPr>
          <p:cNvPr id="29" name="Marcador de Posição do Rodapé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Posição da Imagem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3CBB3-310F-4599-9071-21DE018D0EB4}" type="datetime1">
              <a:rPr lang="en-US" smtClean="0"/>
              <a:pPr/>
              <a:t>4/12/2014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Marcador de Posição do Número do Diapositivo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7" name="Título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6" name="Marcador de Posição do Texto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6B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Marcador de Posição do Texto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1" name="Marcador de Posição da Data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C350593-FFA4-4155-A53D-17AB8E483E25}" type="datetime1">
              <a:rPr lang="en-US" smtClean="0"/>
              <a:pPr/>
              <a:t>4/12/2014</a:t>
            </a:fld>
            <a:endParaRPr lang="en-US"/>
          </a:p>
        </p:txBody>
      </p:sp>
      <p:sp>
        <p:nvSpPr>
          <p:cNvPr id="28" name="Marcador de Posição do Rodapé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Marcador de Posição do Título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Conexão recta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onexão recta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EOC_ETOC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" y="1017494"/>
            <a:ext cx="7384312" cy="5621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704850" y="1524000"/>
            <a:ext cx="790575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9600" b="1" dirty="0" err="1" smtClean="0">
                <a:solidFill>
                  <a:srgbClr val="002060"/>
                </a:solidFill>
              </a:rPr>
              <a:t>Aleksei</a:t>
            </a:r>
            <a:r>
              <a:rPr lang="pt-PT" sz="9600" b="1" dirty="0" smtClean="0">
                <a:solidFill>
                  <a:srgbClr val="002060"/>
                </a:solidFill>
              </a:rPr>
              <a:t> </a:t>
            </a:r>
            <a:r>
              <a:rPr lang="pt-PT" sz="9600" b="1" dirty="0" err="1" smtClean="0">
                <a:solidFill>
                  <a:srgbClr val="002060"/>
                </a:solidFill>
              </a:rPr>
              <a:t>Alekseyonok</a:t>
            </a:r>
            <a:endParaRPr lang="pt-PT" sz="9600" b="1" dirty="0" smtClean="0">
              <a:solidFill>
                <a:srgbClr val="002060"/>
              </a:solidFill>
            </a:endParaRPr>
          </a:p>
          <a:p>
            <a:pPr algn="ctr"/>
            <a:r>
              <a:rPr lang="pt-PT" sz="9600" b="1" dirty="0" smtClean="0">
                <a:solidFill>
                  <a:srgbClr val="002060"/>
                </a:solidFill>
              </a:rPr>
              <a:t>Belarus</a:t>
            </a:r>
            <a:endParaRPr lang="pt-PT" sz="9600" b="1" dirty="0" smtClean="0">
              <a:solidFill>
                <a:srgbClr val="002060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8" name="Imagem 7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982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704850" y="1524000"/>
            <a:ext cx="79057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9600" b="1" dirty="0" err="1" smtClean="0">
                <a:solidFill>
                  <a:srgbClr val="002060"/>
                </a:solidFill>
              </a:rPr>
              <a:t>Oskar</a:t>
            </a:r>
            <a:r>
              <a:rPr lang="pt-PT" sz="9600" b="1" dirty="0" smtClean="0">
                <a:solidFill>
                  <a:srgbClr val="002060"/>
                </a:solidFill>
              </a:rPr>
              <a:t> </a:t>
            </a:r>
            <a:r>
              <a:rPr lang="pt-PT" sz="9600" b="1" dirty="0" err="1" smtClean="0">
                <a:solidFill>
                  <a:srgbClr val="002060"/>
                </a:solidFill>
              </a:rPr>
              <a:t>Sjoberg</a:t>
            </a:r>
            <a:r>
              <a:rPr lang="pt-PT" sz="9600" b="1" dirty="0" smtClean="0">
                <a:solidFill>
                  <a:srgbClr val="002060"/>
                </a:solidFill>
              </a:rPr>
              <a:t>, </a:t>
            </a:r>
            <a:r>
              <a:rPr lang="pt-PT" sz="9600" b="1" dirty="0" err="1" smtClean="0">
                <a:solidFill>
                  <a:srgbClr val="002060"/>
                </a:solidFill>
              </a:rPr>
              <a:t>Sweden</a:t>
            </a:r>
            <a:endParaRPr lang="pt-PT" sz="9600" b="1" dirty="0" smtClean="0">
              <a:solidFill>
                <a:srgbClr val="002060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8" name="Imagem 7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247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143000" y="1000125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err="1" smtClean="0">
                <a:solidFill>
                  <a:srgbClr val="002060"/>
                </a:solidFill>
              </a:rPr>
              <a:t>Complaints</a:t>
            </a:r>
            <a:r>
              <a:rPr lang="pt-PT" sz="4800" dirty="0" smtClean="0">
                <a:solidFill>
                  <a:srgbClr val="002060"/>
                </a:solidFill>
              </a:rPr>
              <a:t> / </a:t>
            </a:r>
            <a:r>
              <a:rPr lang="pt-PT" sz="4800" dirty="0" err="1" smtClean="0">
                <a:solidFill>
                  <a:srgbClr val="002060"/>
                </a:solidFill>
              </a:rPr>
              <a:t>Protest</a:t>
            </a:r>
            <a:endParaRPr lang="pt-PT" sz="4800" dirty="0">
              <a:solidFill>
                <a:srgbClr val="002060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838200" y="2151995"/>
            <a:ext cx="7315199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3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complaints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(IRL; UKR)</a:t>
            </a:r>
          </a:p>
          <a:p>
            <a:pPr lvl="1"/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Turned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down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by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the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organizers</a:t>
            </a:r>
            <a:endParaRPr lang="pt-PT" sz="3500" dirty="0" smtClean="0">
              <a:solidFill>
                <a:srgbClr val="002060"/>
              </a:solidFill>
              <a:latin typeface="Arial Narrow" pitchFamily="34" charset="0"/>
            </a:endParaRPr>
          </a:p>
          <a:p>
            <a:endParaRPr lang="pt-PT" sz="3500" dirty="0">
              <a:solidFill>
                <a:srgbClr val="002060"/>
              </a:solidFill>
              <a:latin typeface="Arial Narrow" pitchFamily="34" charset="0"/>
            </a:endParaRPr>
          </a:p>
          <a:p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2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protests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(UKR)</a:t>
            </a:r>
          </a:p>
          <a:p>
            <a:pPr lvl="1"/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Turned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down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by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the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jury</a:t>
            </a:r>
            <a:endParaRPr lang="pt-PT" sz="3500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lvl="1"/>
            <a:endParaRPr lang="pt-PT" sz="3500" dirty="0">
              <a:solidFill>
                <a:srgbClr val="002060"/>
              </a:solidFill>
              <a:latin typeface="Arial Narrow" pitchFamily="34" charset="0"/>
            </a:endParaRPr>
          </a:p>
          <a:p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4h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working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after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the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race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finish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, </a:t>
            </a:r>
          </a:p>
          <a:p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5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persons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= 20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hours</a:t>
            </a:r>
            <a:endParaRPr lang="pt-PT" sz="3500" dirty="0" smtClean="0">
              <a:solidFill>
                <a:srgbClr val="002060"/>
              </a:solidFill>
              <a:latin typeface="Arial Narrow" pitchFamily="34" charset="0"/>
            </a:endParaRPr>
          </a:p>
          <a:p>
            <a:endParaRPr lang="pt-PT" sz="3500" dirty="0">
              <a:solidFill>
                <a:srgbClr val="002060"/>
              </a:solidFill>
              <a:latin typeface="Arial Narrow" pitchFamily="34" charset="0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8" name="Imagem 7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9" name="CaixaDeTexto 8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254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704850" y="1752600"/>
            <a:ext cx="79057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9600" b="1" dirty="0" err="1" smtClean="0">
                <a:solidFill>
                  <a:srgbClr val="002060"/>
                </a:solidFill>
              </a:rPr>
              <a:t>Tomorrow</a:t>
            </a:r>
            <a:endParaRPr lang="pt-PT" sz="9600" b="1" dirty="0" smtClean="0">
              <a:solidFill>
                <a:srgbClr val="002060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8" name="Imagem 7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14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8" name="CaixaDeTexto 7"/>
          <p:cNvSpPr txBox="1"/>
          <p:nvPr/>
        </p:nvSpPr>
        <p:spPr>
          <a:xfrm>
            <a:off x="1143000" y="1000125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err="1" smtClean="0">
                <a:solidFill>
                  <a:srgbClr val="002060"/>
                </a:solidFill>
              </a:rPr>
              <a:t>Quarantine</a:t>
            </a:r>
            <a:endParaRPr lang="pt-PT" sz="4800" dirty="0">
              <a:solidFill>
                <a:srgbClr val="002060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704850" y="2133600"/>
            <a:ext cx="81343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dirty="0" err="1" smtClean="0">
                <a:solidFill>
                  <a:srgbClr val="002060"/>
                </a:solidFill>
              </a:rPr>
              <a:t>Building</a:t>
            </a:r>
            <a:r>
              <a:rPr lang="pt-PT" sz="3600" dirty="0" smtClean="0">
                <a:solidFill>
                  <a:srgbClr val="002060"/>
                </a:solidFill>
              </a:rPr>
              <a:t> </a:t>
            </a:r>
            <a:r>
              <a:rPr lang="pt-PT" sz="3600" dirty="0" smtClean="0">
                <a:solidFill>
                  <a:srgbClr val="002060"/>
                </a:solidFill>
              </a:rPr>
              <a:t>(</a:t>
            </a:r>
            <a:r>
              <a:rPr lang="pt-PT" sz="3600" dirty="0" err="1" smtClean="0">
                <a:solidFill>
                  <a:srgbClr val="002060"/>
                </a:solidFill>
              </a:rPr>
              <a:t>elementary</a:t>
            </a:r>
            <a:r>
              <a:rPr lang="pt-PT" sz="3600" dirty="0" smtClean="0">
                <a:solidFill>
                  <a:srgbClr val="002060"/>
                </a:solidFill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</a:rPr>
              <a:t>school</a:t>
            </a:r>
            <a:r>
              <a:rPr lang="pt-PT" sz="3600" dirty="0" smtClean="0">
                <a:solidFill>
                  <a:srgbClr val="002060"/>
                </a:solidFill>
              </a:rPr>
              <a:t>)</a:t>
            </a:r>
          </a:p>
          <a:p>
            <a:r>
              <a:rPr lang="pt-PT" sz="3600" dirty="0" smtClean="0">
                <a:solidFill>
                  <a:srgbClr val="002060"/>
                </a:solidFill>
              </a:rPr>
              <a:t>No </a:t>
            </a:r>
            <a:r>
              <a:rPr lang="pt-PT" sz="3600" dirty="0" err="1" smtClean="0">
                <a:solidFill>
                  <a:srgbClr val="002060"/>
                </a:solidFill>
              </a:rPr>
              <a:t>tents</a:t>
            </a:r>
            <a:endParaRPr lang="pt-PT" sz="3600" dirty="0" smtClean="0">
              <a:solidFill>
                <a:srgbClr val="002060"/>
              </a:solidFill>
            </a:endParaRPr>
          </a:p>
          <a:p>
            <a:r>
              <a:rPr lang="pt-PT" sz="3600" dirty="0" err="1" smtClean="0">
                <a:solidFill>
                  <a:srgbClr val="002060"/>
                </a:solidFill>
              </a:rPr>
              <a:t>Inside</a:t>
            </a:r>
            <a:r>
              <a:rPr lang="pt-PT" sz="3600" dirty="0" smtClean="0">
                <a:solidFill>
                  <a:srgbClr val="002060"/>
                </a:solidFill>
              </a:rPr>
              <a:t>/</a:t>
            </a:r>
            <a:r>
              <a:rPr lang="pt-PT" sz="3600" dirty="0" err="1" smtClean="0">
                <a:solidFill>
                  <a:srgbClr val="002060"/>
                </a:solidFill>
              </a:rPr>
              <a:t>outside</a:t>
            </a:r>
            <a:r>
              <a:rPr lang="pt-PT" sz="3600" dirty="0" smtClean="0">
                <a:solidFill>
                  <a:srgbClr val="002060"/>
                </a:solidFill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</a:rPr>
              <a:t>possible</a:t>
            </a:r>
            <a:r>
              <a:rPr lang="pt-PT" sz="3600" dirty="0" smtClean="0">
                <a:solidFill>
                  <a:srgbClr val="002060"/>
                </a:solidFill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</a:rPr>
              <a:t>within</a:t>
            </a:r>
            <a:r>
              <a:rPr lang="pt-PT" sz="3600" dirty="0" smtClean="0">
                <a:solidFill>
                  <a:srgbClr val="002060"/>
                </a:solidFill>
              </a:rPr>
              <a:t> premisses</a:t>
            </a:r>
          </a:p>
          <a:p>
            <a:r>
              <a:rPr lang="pt-PT" sz="3600" dirty="0" err="1" smtClean="0">
                <a:solidFill>
                  <a:srgbClr val="002060"/>
                </a:solidFill>
              </a:rPr>
              <a:t>School</a:t>
            </a:r>
            <a:r>
              <a:rPr lang="pt-PT" sz="3600" dirty="0" smtClean="0">
                <a:solidFill>
                  <a:srgbClr val="002060"/>
                </a:solidFill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</a:rPr>
              <a:t>closed</a:t>
            </a:r>
            <a:r>
              <a:rPr lang="pt-PT" sz="3600" dirty="0" smtClean="0">
                <a:solidFill>
                  <a:srgbClr val="002060"/>
                </a:solidFill>
              </a:rPr>
              <a:t> (no </a:t>
            </a:r>
            <a:r>
              <a:rPr lang="pt-PT" sz="3600" dirty="0" err="1" smtClean="0">
                <a:solidFill>
                  <a:srgbClr val="002060"/>
                </a:solidFill>
              </a:rPr>
              <a:t>students</a:t>
            </a:r>
            <a:r>
              <a:rPr lang="pt-PT" sz="3600" dirty="0" smtClean="0">
                <a:solidFill>
                  <a:srgbClr val="002060"/>
                </a:solidFill>
              </a:rPr>
              <a:t>)</a:t>
            </a:r>
          </a:p>
          <a:p>
            <a:r>
              <a:rPr lang="pt-PT" sz="3600" dirty="0" err="1" smtClean="0">
                <a:solidFill>
                  <a:srgbClr val="002060"/>
                </a:solidFill>
              </a:rPr>
              <a:t>Toilets</a:t>
            </a:r>
            <a:r>
              <a:rPr lang="pt-PT" sz="3600" dirty="0" smtClean="0">
                <a:solidFill>
                  <a:srgbClr val="002060"/>
                </a:solidFill>
              </a:rPr>
              <a:t> </a:t>
            </a:r>
            <a:r>
              <a:rPr lang="pt-PT" sz="3600" dirty="0">
                <a:solidFill>
                  <a:srgbClr val="002060"/>
                </a:solidFill>
              </a:rPr>
              <a:t>(4+4</a:t>
            </a:r>
            <a:r>
              <a:rPr lang="pt-PT" sz="3600" dirty="0" smtClean="0">
                <a:solidFill>
                  <a:srgbClr val="002060"/>
                </a:solidFill>
              </a:rPr>
              <a:t>)</a:t>
            </a:r>
          </a:p>
          <a:p>
            <a:r>
              <a:rPr lang="pt-PT" sz="3600" dirty="0" smtClean="0">
                <a:solidFill>
                  <a:srgbClr val="002060"/>
                </a:solidFill>
              </a:rPr>
              <a:t>Opens 12:30</a:t>
            </a:r>
          </a:p>
          <a:p>
            <a:r>
              <a:rPr lang="pt-PT" sz="3600" dirty="0" err="1" smtClean="0">
                <a:solidFill>
                  <a:srgbClr val="002060"/>
                </a:solidFill>
              </a:rPr>
              <a:t>Closing</a:t>
            </a:r>
            <a:r>
              <a:rPr lang="pt-PT" sz="3600" dirty="0" smtClean="0">
                <a:solidFill>
                  <a:srgbClr val="002060"/>
                </a:solidFill>
              </a:rPr>
              <a:t> 14:00</a:t>
            </a:r>
            <a:endParaRPr lang="pt-PT" sz="3600" dirty="0">
              <a:solidFill>
                <a:srgbClr val="002060"/>
              </a:solidFill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1" name="Imagem 10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5" name="CaixaDeTexto 14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492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143000" y="1000125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err="1" smtClean="0">
                <a:solidFill>
                  <a:srgbClr val="002060"/>
                </a:solidFill>
              </a:rPr>
              <a:t>Starting</a:t>
            </a:r>
            <a:r>
              <a:rPr lang="pt-PT" sz="4800" dirty="0" smtClean="0">
                <a:solidFill>
                  <a:srgbClr val="002060"/>
                </a:solidFill>
              </a:rPr>
              <a:t> </a:t>
            </a:r>
            <a:r>
              <a:rPr lang="pt-PT" sz="4800" dirty="0" err="1" smtClean="0">
                <a:solidFill>
                  <a:srgbClr val="002060"/>
                </a:solidFill>
              </a:rPr>
              <a:t>Procedures</a:t>
            </a:r>
            <a:endParaRPr lang="pt-PT" sz="4800" dirty="0">
              <a:solidFill>
                <a:srgbClr val="002060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685800" y="2362200"/>
            <a:ext cx="7543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dirty="0" err="1" smtClean="0">
                <a:solidFill>
                  <a:srgbClr val="002060"/>
                </a:solidFill>
                <a:latin typeface="Arial Narrow" pitchFamily="34" charset="0"/>
              </a:rPr>
              <a:t>Quarantine</a:t>
            </a:r>
            <a:r>
              <a:rPr lang="pt-PT" sz="4400" dirty="0" smtClean="0">
                <a:solidFill>
                  <a:srgbClr val="002060"/>
                </a:solidFill>
                <a:latin typeface="Arial Narrow" pitchFamily="34" charset="0"/>
              </a:rPr>
              <a:t>: </a:t>
            </a:r>
            <a:r>
              <a:rPr lang="pt-PT" sz="4400" dirty="0">
                <a:solidFill>
                  <a:srgbClr val="002060"/>
                </a:solidFill>
                <a:latin typeface="Arial Narrow" pitchFamily="34" charset="0"/>
              </a:rPr>
              <a:t>-3 minutes</a:t>
            </a:r>
          </a:p>
          <a:p>
            <a:endParaRPr lang="pt-PT" sz="4400" dirty="0">
              <a:solidFill>
                <a:srgbClr val="002060"/>
              </a:solidFill>
              <a:latin typeface="Arial Narrow" pitchFamily="34" charset="0"/>
            </a:endParaRPr>
          </a:p>
          <a:p>
            <a:r>
              <a:rPr lang="pt-PT" sz="4400" dirty="0" smtClean="0">
                <a:solidFill>
                  <a:srgbClr val="002060"/>
                </a:solidFill>
                <a:latin typeface="Arial Narrow" pitchFamily="34" charset="0"/>
              </a:rPr>
              <a:t>No </a:t>
            </a:r>
            <a:r>
              <a:rPr lang="pt-PT" sz="4400" dirty="0" err="1" smtClean="0">
                <a:solidFill>
                  <a:srgbClr val="002060"/>
                </a:solidFill>
                <a:latin typeface="Arial Narrow" pitchFamily="34" charset="0"/>
              </a:rPr>
              <a:t>starting</a:t>
            </a:r>
            <a:r>
              <a:rPr lang="pt-PT" sz="4400" dirty="0" smtClean="0">
                <a:solidFill>
                  <a:srgbClr val="002060"/>
                </a:solidFill>
                <a:latin typeface="Arial Narrow" pitchFamily="34" charset="0"/>
              </a:rPr>
              <a:t> gates</a:t>
            </a:r>
          </a:p>
          <a:p>
            <a:endParaRPr lang="pt-PT" sz="4400" dirty="0" smtClean="0">
              <a:solidFill>
                <a:srgbClr val="002060"/>
              </a:solidFill>
              <a:latin typeface="Arial Narrow" pitchFamily="34" charset="0"/>
            </a:endParaRPr>
          </a:p>
          <a:p>
            <a:r>
              <a:rPr lang="pt-PT" sz="4400" dirty="0" err="1" smtClean="0">
                <a:solidFill>
                  <a:srgbClr val="002060"/>
                </a:solidFill>
                <a:latin typeface="Arial Narrow" pitchFamily="34" charset="0"/>
              </a:rPr>
              <a:t>Hand-on-shoulder</a:t>
            </a:r>
            <a:endParaRPr lang="pt-PT" sz="4400" dirty="0" smtClean="0">
              <a:solidFill>
                <a:srgbClr val="002060"/>
              </a:solidFill>
              <a:latin typeface="Arial Narrow" pitchFamily="34" charset="0"/>
            </a:endParaRPr>
          </a:p>
          <a:p>
            <a:endParaRPr lang="pt-PT" sz="4400" dirty="0">
              <a:solidFill>
                <a:srgbClr val="002060"/>
              </a:solidFill>
              <a:latin typeface="Arial Narrow" pitchFamily="34" charset="0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8" name="Imagem 7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9" name="CaixaDeTexto 8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254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4" name="Rectângulo 3"/>
          <p:cNvSpPr/>
          <p:nvPr/>
        </p:nvSpPr>
        <p:spPr>
          <a:xfrm>
            <a:off x="381000" y="1243271"/>
            <a:ext cx="81153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2800" dirty="0" smtClean="0">
                <a:solidFill>
                  <a:srgbClr val="002060"/>
                </a:solidFill>
              </a:rPr>
              <a:t>Public/team </a:t>
            </a:r>
            <a:r>
              <a:rPr lang="en-US" sz="2800" dirty="0">
                <a:solidFill>
                  <a:srgbClr val="002060"/>
                </a:solidFill>
              </a:rPr>
              <a:t>members allowed to be in competition terrain?</a:t>
            </a:r>
            <a:br>
              <a:rPr lang="en-US" sz="2800" dirty="0">
                <a:solidFill>
                  <a:srgbClr val="002060"/>
                </a:solidFill>
              </a:rPr>
            </a:br>
            <a:r>
              <a:rPr lang="en-US" sz="2800" dirty="0" smtClean="0">
                <a:solidFill>
                  <a:srgbClr val="FFFF00"/>
                </a:solidFill>
              </a:rPr>
              <a:t>NO</a:t>
            </a:r>
          </a:p>
          <a:p>
            <a:pPr marL="342900" indent="-342900">
              <a:buAutoNum type="arabicPeriod"/>
            </a:pPr>
            <a:endParaRPr lang="en-US" sz="2800" dirty="0">
              <a:solidFill>
                <a:srgbClr val="002060"/>
              </a:solidFill>
            </a:endParaRPr>
          </a:p>
          <a:p>
            <a:pPr marL="342900" indent="-342900">
              <a:buAutoNum type="arabicPeriod"/>
            </a:pPr>
            <a:r>
              <a:rPr lang="en-US" sz="2800" dirty="0" smtClean="0">
                <a:solidFill>
                  <a:srgbClr val="002060"/>
                </a:solidFill>
              </a:rPr>
              <a:t>Any </a:t>
            </a:r>
            <a:r>
              <a:rPr lang="en-US" sz="2800" dirty="0">
                <a:solidFill>
                  <a:srgbClr val="002060"/>
                </a:solidFill>
              </a:rPr>
              <a:t>out of bounds areas? </a:t>
            </a:r>
            <a:r>
              <a:rPr lang="en-US" sz="2800" dirty="0" smtClean="0">
                <a:solidFill>
                  <a:srgbClr val="FFFF00"/>
                </a:solidFill>
              </a:rPr>
              <a:t>NO</a:t>
            </a:r>
          </a:p>
          <a:p>
            <a:pPr marL="342900" indent="-342900">
              <a:buAutoNum type="arabicPeriod"/>
            </a:pPr>
            <a:endParaRPr lang="en-US" sz="2800" dirty="0">
              <a:solidFill>
                <a:srgbClr val="002060"/>
              </a:solidFill>
            </a:endParaRPr>
          </a:p>
          <a:p>
            <a:pPr marL="342900" indent="-342900">
              <a:buAutoNum type="arabicPeriod"/>
            </a:pPr>
            <a:r>
              <a:rPr lang="en-US" sz="2800" dirty="0" smtClean="0">
                <a:solidFill>
                  <a:srgbClr val="002060"/>
                </a:solidFill>
              </a:rPr>
              <a:t>Hedges </a:t>
            </a:r>
            <a:r>
              <a:rPr lang="en-US" sz="2800" dirty="0">
                <a:solidFill>
                  <a:srgbClr val="002060"/>
                </a:solidFill>
              </a:rPr>
              <a:t>- are they defined as "crossable"? </a:t>
            </a:r>
            <a:r>
              <a:rPr lang="en-US" sz="2800" dirty="0" smtClean="0">
                <a:solidFill>
                  <a:srgbClr val="FFFF00"/>
                </a:solidFill>
              </a:rPr>
              <a:t>YES</a:t>
            </a:r>
          </a:p>
          <a:p>
            <a:pPr marL="342900" indent="-342900">
              <a:buAutoNum type="arabicPeriod"/>
            </a:pPr>
            <a:endParaRPr lang="en-US" sz="2800" dirty="0">
              <a:solidFill>
                <a:srgbClr val="002060"/>
              </a:solidFill>
            </a:endParaRPr>
          </a:p>
          <a:p>
            <a:pPr marL="342900" indent="-342900">
              <a:buAutoNum type="arabicPeriod"/>
            </a:pPr>
            <a:r>
              <a:rPr lang="en-US" sz="2800" dirty="0" smtClean="0">
                <a:solidFill>
                  <a:srgbClr val="002060"/>
                </a:solidFill>
              </a:rPr>
              <a:t>Any </a:t>
            </a:r>
            <a:r>
              <a:rPr lang="en-US" sz="2800" dirty="0" err="1">
                <a:solidFill>
                  <a:srgbClr val="002060"/>
                </a:solidFill>
              </a:rPr>
              <a:t>suprises</a:t>
            </a:r>
            <a:r>
              <a:rPr lang="en-US" sz="2800" dirty="0">
                <a:solidFill>
                  <a:srgbClr val="002060"/>
                </a:solidFill>
              </a:rPr>
              <a:t>/challenges like today? </a:t>
            </a:r>
            <a:r>
              <a:rPr lang="en-US" sz="2800" dirty="0" smtClean="0">
                <a:solidFill>
                  <a:srgbClr val="FFFF00"/>
                </a:solidFill>
              </a:rPr>
              <a:t>NO</a:t>
            </a:r>
            <a:endParaRPr lang="pt-PT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634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4" name="Rectângulo 3"/>
          <p:cNvSpPr/>
          <p:nvPr/>
        </p:nvSpPr>
        <p:spPr>
          <a:xfrm>
            <a:off x="381000" y="856357"/>
            <a:ext cx="81153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5"/>
            </a:pPr>
            <a:r>
              <a:rPr lang="en-US" sz="2400" dirty="0">
                <a:solidFill>
                  <a:srgbClr val="002060"/>
                </a:solidFill>
              </a:rPr>
              <a:t>Will the control units be properly mounted? </a:t>
            </a:r>
            <a:r>
              <a:rPr lang="en-US" sz="2400" dirty="0" smtClean="0">
                <a:solidFill>
                  <a:srgbClr val="FFFF00"/>
                </a:solidFill>
              </a:rPr>
              <a:t>YES</a:t>
            </a:r>
          </a:p>
          <a:p>
            <a:pPr marL="457200" indent="-457200">
              <a:buFont typeface="+mj-lt"/>
              <a:buAutoNum type="arabicPeriod" startAt="5"/>
            </a:pPr>
            <a:endParaRPr lang="en-US" sz="2400" dirty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 startAt="5"/>
            </a:pPr>
            <a:r>
              <a:rPr lang="en-US" sz="2400" dirty="0">
                <a:solidFill>
                  <a:srgbClr val="002060"/>
                </a:solidFill>
              </a:rPr>
              <a:t>GPS - where/when will you distribute harnesses and </a:t>
            </a:r>
            <a:r>
              <a:rPr lang="en-US" sz="2400" dirty="0" smtClean="0">
                <a:solidFill>
                  <a:srgbClr val="002060"/>
                </a:solidFill>
              </a:rPr>
              <a:t>tracking units</a:t>
            </a:r>
            <a:r>
              <a:rPr lang="en-US" sz="2400" dirty="0">
                <a:solidFill>
                  <a:srgbClr val="002060"/>
                </a:solidFill>
              </a:rPr>
              <a:t>? </a:t>
            </a:r>
            <a:r>
              <a:rPr lang="en-US" sz="2400" dirty="0" smtClean="0">
                <a:solidFill>
                  <a:srgbClr val="FFFF00"/>
                </a:solidFill>
              </a:rPr>
              <a:t>IN THE QUARANTINE </a:t>
            </a:r>
            <a:r>
              <a:rPr lang="en-US" sz="2400" dirty="0" smtClean="0">
                <a:solidFill>
                  <a:srgbClr val="002060"/>
                </a:solidFill>
              </a:rPr>
              <a:t>Who </a:t>
            </a:r>
            <a:r>
              <a:rPr lang="en-US" sz="2400" dirty="0">
                <a:solidFill>
                  <a:srgbClr val="002060"/>
                </a:solidFill>
              </a:rPr>
              <a:t>will bear them</a:t>
            </a:r>
            <a:r>
              <a:rPr lang="en-US" sz="2400" dirty="0" smtClean="0">
                <a:solidFill>
                  <a:srgbClr val="002060"/>
                </a:solidFill>
              </a:rPr>
              <a:t>? </a:t>
            </a:r>
            <a:r>
              <a:rPr lang="en-US" sz="2400" dirty="0" smtClean="0">
                <a:solidFill>
                  <a:srgbClr val="FFFF00"/>
                </a:solidFill>
              </a:rPr>
              <a:t>6 BEST RUNNERS FROM EACH HEAT IN THE Q RACE + 9 RUNNERS CHOSEN BY THE ORGANIZERS</a:t>
            </a:r>
          </a:p>
          <a:p>
            <a:pPr marL="457200" indent="-457200">
              <a:buFont typeface="+mj-lt"/>
              <a:buAutoNum type="arabicPeriod" startAt="5"/>
            </a:pPr>
            <a:endParaRPr lang="en-US" sz="2400" dirty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 startAt="5"/>
            </a:pPr>
            <a:r>
              <a:rPr lang="en-US" sz="2400" dirty="0" smtClean="0">
                <a:solidFill>
                  <a:srgbClr val="002060"/>
                </a:solidFill>
              </a:rPr>
              <a:t>Map </a:t>
            </a:r>
            <a:r>
              <a:rPr lang="en-US" sz="2400" dirty="0">
                <a:solidFill>
                  <a:srgbClr val="002060"/>
                </a:solidFill>
              </a:rPr>
              <a:t>exchange &amp; coaching - how will it be </a:t>
            </a:r>
            <a:r>
              <a:rPr lang="en-US" sz="2400" dirty="0" err="1">
                <a:solidFill>
                  <a:srgbClr val="002060"/>
                </a:solidFill>
              </a:rPr>
              <a:t>organised</a:t>
            </a:r>
            <a:r>
              <a:rPr lang="en-US" sz="2400" dirty="0" smtClean="0">
                <a:solidFill>
                  <a:srgbClr val="002060"/>
                </a:solidFill>
              </a:rPr>
              <a:t>? </a:t>
            </a:r>
            <a:r>
              <a:rPr lang="en-US" sz="2400" dirty="0" smtClean="0">
                <a:solidFill>
                  <a:srgbClr val="FFFF00"/>
                </a:solidFill>
              </a:rPr>
              <a:t>THEY WILL BE IN THE SAME AREA </a:t>
            </a:r>
            <a:r>
              <a:rPr lang="en-US" sz="2400" dirty="0" smtClean="0">
                <a:solidFill>
                  <a:srgbClr val="002060"/>
                </a:solidFill>
              </a:rPr>
              <a:t>What is first </a:t>
            </a:r>
            <a:r>
              <a:rPr lang="en-US" sz="2400" dirty="0">
                <a:solidFill>
                  <a:srgbClr val="002060"/>
                </a:solidFill>
              </a:rPr>
              <a:t>- coaching or map exchange? </a:t>
            </a:r>
            <a:r>
              <a:rPr lang="en-US" sz="2400" dirty="0" smtClean="0">
                <a:solidFill>
                  <a:srgbClr val="FFFF00"/>
                </a:solidFill>
              </a:rPr>
              <a:t>COACHING</a:t>
            </a:r>
            <a:r>
              <a:rPr lang="en-US" sz="2400" dirty="0" smtClean="0">
                <a:solidFill>
                  <a:srgbClr val="002060"/>
                </a:solidFill>
              </a:rPr>
              <a:t> Is </a:t>
            </a:r>
            <a:r>
              <a:rPr lang="en-US" sz="2400" dirty="0">
                <a:solidFill>
                  <a:srgbClr val="002060"/>
                </a:solidFill>
              </a:rPr>
              <a:t>it allowed to pass </a:t>
            </a:r>
            <a:r>
              <a:rPr lang="en-US" sz="2400" dirty="0" smtClean="0">
                <a:solidFill>
                  <a:srgbClr val="002060"/>
                </a:solidFill>
              </a:rPr>
              <a:t>over navigation </a:t>
            </a:r>
            <a:r>
              <a:rPr lang="en-US" sz="2400" dirty="0">
                <a:solidFill>
                  <a:srgbClr val="002060"/>
                </a:solidFill>
              </a:rPr>
              <a:t>advice to runners at that spot</a:t>
            </a:r>
            <a:r>
              <a:rPr lang="en-US" sz="2400" dirty="0" smtClean="0">
                <a:solidFill>
                  <a:srgbClr val="002060"/>
                </a:solidFill>
              </a:rPr>
              <a:t>?! </a:t>
            </a:r>
            <a:r>
              <a:rPr lang="en-US" sz="2400" dirty="0" smtClean="0">
                <a:solidFill>
                  <a:srgbClr val="FFFF00"/>
                </a:solidFill>
              </a:rPr>
              <a:t>YES</a:t>
            </a:r>
          </a:p>
          <a:p>
            <a:pPr marL="457200" indent="-457200">
              <a:buFont typeface="+mj-lt"/>
              <a:buAutoNum type="arabicPeriod" startAt="5"/>
            </a:pPr>
            <a:endParaRPr lang="en-US" sz="2400" dirty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 startAt="5"/>
            </a:pPr>
            <a:r>
              <a:rPr lang="en-US" sz="2400" dirty="0" smtClean="0">
                <a:solidFill>
                  <a:srgbClr val="002060"/>
                </a:solidFill>
              </a:rPr>
              <a:t>Traffic </a:t>
            </a:r>
            <a:r>
              <a:rPr lang="en-US" sz="2400" dirty="0">
                <a:solidFill>
                  <a:srgbClr val="002060"/>
                </a:solidFill>
              </a:rPr>
              <a:t>- somehow regulated? </a:t>
            </a:r>
            <a:r>
              <a:rPr lang="en-US" sz="2400" dirty="0" smtClean="0">
                <a:solidFill>
                  <a:srgbClr val="FFFF00"/>
                </a:solidFill>
              </a:rPr>
              <a:t>YES</a:t>
            </a:r>
            <a:r>
              <a:rPr lang="en-US" sz="2400" dirty="0" smtClean="0">
                <a:solidFill>
                  <a:srgbClr val="002060"/>
                </a:solidFill>
              </a:rPr>
              <a:t> Any </a:t>
            </a:r>
            <a:r>
              <a:rPr lang="en-US" sz="2400" dirty="0">
                <a:solidFill>
                  <a:srgbClr val="002060"/>
                </a:solidFill>
              </a:rPr>
              <a:t>mandatory passages </a:t>
            </a:r>
            <a:r>
              <a:rPr lang="en-US" sz="2400" dirty="0" smtClean="0">
                <a:solidFill>
                  <a:srgbClr val="002060"/>
                </a:solidFill>
              </a:rPr>
              <a:t>over major </a:t>
            </a:r>
            <a:r>
              <a:rPr lang="en-US" sz="2400" dirty="0">
                <a:solidFill>
                  <a:srgbClr val="002060"/>
                </a:solidFill>
              </a:rPr>
              <a:t>road? </a:t>
            </a:r>
            <a:r>
              <a:rPr lang="en-US" sz="2400" dirty="0" smtClean="0">
                <a:solidFill>
                  <a:srgbClr val="FFFF00"/>
                </a:solidFill>
              </a:rPr>
              <a:t>NO</a:t>
            </a:r>
            <a:endParaRPr lang="pt-PT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9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4" name="Rectângulo 3"/>
          <p:cNvSpPr/>
          <p:nvPr/>
        </p:nvSpPr>
        <p:spPr>
          <a:xfrm>
            <a:off x="381000" y="1096625"/>
            <a:ext cx="81153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9"/>
            </a:pPr>
            <a:r>
              <a:rPr lang="en-US" sz="2400" dirty="0">
                <a:solidFill>
                  <a:srgbClr val="002060"/>
                </a:solidFill>
              </a:rPr>
              <a:t>Will the big screen be used in the arena</a:t>
            </a:r>
            <a:r>
              <a:rPr lang="en-US" sz="2400" dirty="0" smtClean="0">
                <a:solidFill>
                  <a:srgbClr val="002060"/>
                </a:solidFill>
              </a:rPr>
              <a:t>? </a:t>
            </a:r>
            <a:r>
              <a:rPr lang="en-US" sz="2400" dirty="0" smtClean="0">
                <a:solidFill>
                  <a:srgbClr val="FFFF00"/>
                </a:solidFill>
              </a:rPr>
              <a:t>YES</a:t>
            </a:r>
            <a:endParaRPr lang="en-US" sz="2400" dirty="0">
              <a:solidFill>
                <a:srgbClr val="FFFF00"/>
              </a:solidFill>
            </a:endParaRPr>
          </a:p>
          <a:p>
            <a:pPr marL="457200" indent="-457200">
              <a:buFont typeface="+mj-lt"/>
              <a:buAutoNum type="arabicPeriod" startAt="9"/>
            </a:pPr>
            <a:endParaRPr lang="en-US" sz="2400" dirty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 startAt="9"/>
            </a:pPr>
            <a:r>
              <a:rPr lang="en-US" sz="2400" dirty="0">
                <a:solidFill>
                  <a:srgbClr val="002060"/>
                </a:solidFill>
              </a:rPr>
              <a:t>Does the start point marked on the arena plan mean an </a:t>
            </a:r>
            <a:r>
              <a:rPr lang="en-US" sz="2400" dirty="0" smtClean="0">
                <a:solidFill>
                  <a:srgbClr val="002060"/>
                </a:solidFill>
              </a:rPr>
              <a:t>exact location </a:t>
            </a:r>
            <a:r>
              <a:rPr lang="en-US" sz="2400" dirty="0">
                <a:solidFill>
                  <a:srgbClr val="002060"/>
                </a:solidFill>
              </a:rPr>
              <a:t>of navigation start</a:t>
            </a:r>
            <a:r>
              <a:rPr lang="en-US" sz="2400" dirty="0" smtClean="0">
                <a:solidFill>
                  <a:srgbClr val="002060"/>
                </a:solidFill>
              </a:rPr>
              <a:t>? </a:t>
            </a:r>
            <a:r>
              <a:rPr lang="en-US" sz="2400" dirty="0" smtClean="0">
                <a:solidFill>
                  <a:srgbClr val="FFFF00"/>
                </a:solidFill>
              </a:rPr>
              <a:t>NO</a:t>
            </a:r>
            <a:endParaRPr lang="en-US" sz="2400" dirty="0">
              <a:solidFill>
                <a:srgbClr val="FFFF00"/>
              </a:solidFill>
            </a:endParaRPr>
          </a:p>
          <a:p>
            <a:pPr marL="457200" indent="-457200">
              <a:buFont typeface="+mj-lt"/>
              <a:buAutoNum type="arabicPeriod" startAt="9"/>
            </a:pPr>
            <a:endParaRPr lang="en-US" sz="2400" dirty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 startAt="9"/>
            </a:pPr>
            <a:r>
              <a:rPr lang="en-US" sz="2400" dirty="0">
                <a:solidFill>
                  <a:srgbClr val="002060"/>
                </a:solidFill>
              </a:rPr>
              <a:t>Special symbols? </a:t>
            </a:r>
            <a:r>
              <a:rPr lang="en-US" sz="2400" dirty="0" smtClean="0">
                <a:solidFill>
                  <a:srgbClr val="FFFF00"/>
                </a:solidFill>
              </a:rPr>
              <a:t>YES</a:t>
            </a:r>
            <a:r>
              <a:rPr lang="en-US" sz="2400" dirty="0" smtClean="0">
                <a:solidFill>
                  <a:srgbClr val="002060"/>
                </a:solidFill>
              </a:rPr>
              <a:t> E.g</a:t>
            </a:r>
            <a:r>
              <a:rPr lang="en-US" sz="2400" dirty="0">
                <a:solidFill>
                  <a:srgbClr val="002060"/>
                </a:solidFill>
              </a:rPr>
              <a:t>. black cross? </a:t>
            </a:r>
            <a:r>
              <a:rPr lang="en-US" sz="2400" dirty="0" smtClean="0">
                <a:solidFill>
                  <a:srgbClr val="FFFF00"/>
                </a:solidFill>
              </a:rPr>
              <a:t>YES</a:t>
            </a:r>
            <a:r>
              <a:rPr lang="en-US" sz="2400" dirty="0" smtClean="0">
                <a:solidFill>
                  <a:srgbClr val="002060"/>
                </a:solidFill>
              </a:rPr>
              <a:t> Blue </a:t>
            </a:r>
            <a:r>
              <a:rPr lang="en-US" sz="2400" dirty="0">
                <a:solidFill>
                  <a:srgbClr val="002060"/>
                </a:solidFill>
              </a:rPr>
              <a:t>cross? </a:t>
            </a:r>
            <a:r>
              <a:rPr lang="en-US" sz="2400" dirty="0" smtClean="0">
                <a:solidFill>
                  <a:srgbClr val="FFFF00"/>
                </a:solidFill>
              </a:rPr>
              <a:t>YES</a:t>
            </a:r>
            <a:r>
              <a:rPr lang="en-US" sz="2400" dirty="0" smtClean="0">
                <a:solidFill>
                  <a:srgbClr val="002060"/>
                </a:solidFill>
              </a:rPr>
              <a:t> Any </a:t>
            </a:r>
            <a:r>
              <a:rPr lang="en-US" sz="2400" dirty="0">
                <a:solidFill>
                  <a:srgbClr val="002060"/>
                </a:solidFill>
              </a:rPr>
              <a:t>other?</a:t>
            </a:r>
          </a:p>
          <a:p>
            <a:pPr marL="457200" indent="-457200">
              <a:buFont typeface="+mj-lt"/>
              <a:buAutoNum type="arabicPeriod" startAt="9"/>
            </a:pPr>
            <a:endParaRPr lang="en-US" sz="2400" dirty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 startAt="9"/>
            </a:pPr>
            <a:r>
              <a:rPr lang="en-US" sz="2400" dirty="0">
                <a:solidFill>
                  <a:srgbClr val="002060"/>
                </a:solidFill>
              </a:rPr>
              <a:t>Size of loose control descriptions</a:t>
            </a:r>
            <a:r>
              <a:rPr lang="en-US" sz="2400" dirty="0" smtClean="0">
                <a:solidFill>
                  <a:srgbClr val="002060"/>
                </a:solidFill>
              </a:rPr>
              <a:t>? </a:t>
            </a:r>
            <a:r>
              <a:rPr lang="en-US" sz="2400" dirty="0" err="1">
                <a:solidFill>
                  <a:srgbClr val="FFFF00"/>
                </a:solidFill>
              </a:rPr>
              <a:t>Aprox</a:t>
            </a:r>
            <a:r>
              <a:rPr lang="en-US" sz="2400" dirty="0">
                <a:solidFill>
                  <a:srgbClr val="FFFF00"/>
                </a:solidFill>
              </a:rPr>
              <a:t> 15 x 6</a:t>
            </a:r>
            <a:endParaRPr lang="en-US" sz="2400" dirty="0">
              <a:solidFill>
                <a:srgbClr val="FFFF00"/>
              </a:solidFill>
            </a:endParaRPr>
          </a:p>
          <a:p>
            <a:pPr marL="457200" indent="-457200">
              <a:buFont typeface="+mj-lt"/>
              <a:buAutoNum type="arabicPeriod" startAt="9"/>
            </a:pPr>
            <a:endParaRPr lang="en-US" sz="2400" dirty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 startAt="9"/>
            </a:pPr>
            <a:r>
              <a:rPr lang="en-US" sz="2400" dirty="0">
                <a:solidFill>
                  <a:srgbClr val="002060"/>
                </a:solidFill>
              </a:rPr>
              <a:t>Cool down area (jogging after the race) </a:t>
            </a:r>
            <a:r>
              <a:rPr lang="en-US" sz="2400" dirty="0" smtClean="0">
                <a:solidFill>
                  <a:srgbClr val="002060"/>
                </a:solidFill>
              </a:rPr>
              <a:t>– </a:t>
            </a:r>
            <a:r>
              <a:rPr lang="en-US" sz="2400" dirty="0" smtClean="0">
                <a:solidFill>
                  <a:srgbClr val="FFFF00"/>
                </a:solidFill>
              </a:rPr>
              <a:t>YES</a:t>
            </a:r>
            <a:r>
              <a:rPr lang="en-US" sz="2400" dirty="0" smtClean="0">
                <a:solidFill>
                  <a:srgbClr val="002060"/>
                </a:solidFill>
              </a:rPr>
              <a:t> where </a:t>
            </a:r>
            <a:r>
              <a:rPr lang="en-US" sz="2400" dirty="0">
                <a:solidFill>
                  <a:srgbClr val="002060"/>
                </a:solidFill>
              </a:rPr>
              <a:t>is it possible</a:t>
            </a:r>
            <a:r>
              <a:rPr lang="en-US" sz="2400" dirty="0" smtClean="0">
                <a:solidFill>
                  <a:srgbClr val="002060"/>
                </a:solidFill>
              </a:rPr>
              <a:t>? </a:t>
            </a:r>
            <a:r>
              <a:rPr lang="en-US" sz="2400" dirty="0" smtClean="0">
                <a:solidFill>
                  <a:srgbClr val="FFFF00"/>
                </a:solidFill>
              </a:rPr>
              <a:t>SW OF THE ARENA</a:t>
            </a:r>
            <a:endParaRPr lang="en-US" sz="2400" dirty="0">
              <a:solidFill>
                <a:srgbClr val="FFFF00"/>
              </a:solidFill>
            </a:endParaRPr>
          </a:p>
          <a:p>
            <a:pPr marL="457200" indent="-457200">
              <a:buFont typeface="+mj-lt"/>
              <a:buAutoNum type="arabicPeriod" startAt="9"/>
            </a:pPr>
            <a:endParaRPr lang="en-US" sz="2400" dirty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 startAt="9"/>
            </a:pPr>
            <a:r>
              <a:rPr lang="en-US" sz="2400" dirty="0">
                <a:solidFill>
                  <a:srgbClr val="002060"/>
                </a:solidFill>
              </a:rPr>
              <a:t>  When is the deadline of any access to the embargoed area</a:t>
            </a:r>
            <a:r>
              <a:rPr lang="en-US" sz="2400" dirty="0" smtClean="0">
                <a:solidFill>
                  <a:srgbClr val="002060"/>
                </a:solidFill>
              </a:rPr>
              <a:t>? </a:t>
            </a:r>
            <a:r>
              <a:rPr lang="en-US" sz="2400" dirty="0" smtClean="0">
                <a:solidFill>
                  <a:srgbClr val="FFFF00"/>
                </a:solidFill>
              </a:rPr>
              <a:t>12:00 noon</a:t>
            </a:r>
            <a:endParaRPr lang="en-US" sz="2400" dirty="0">
              <a:solidFill>
                <a:srgbClr val="FFFF00"/>
              </a:solidFill>
            </a:endParaRPr>
          </a:p>
          <a:p>
            <a:pPr marL="457200" indent="-457200">
              <a:buFont typeface="+mj-lt"/>
              <a:buAutoNum type="arabicPeriod" startAt="9"/>
            </a:pPr>
            <a:endParaRPr lang="en-US" sz="2400" dirty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 startAt="9"/>
            </a:pPr>
            <a:endParaRPr lang="pt-PT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79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4" name="Rectângulo 3"/>
          <p:cNvSpPr/>
          <p:nvPr/>
        </p:nvSpPr>
        <p:spPr>
          <a:xfrm>
            <a:off x="381000" y="1243271"/>
            <a:ext cx="81153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15"/>
            </a:pPr>
            <a:r>
              <a:rPr lang="en-US" sz="2800" dirty="0">
                <a:solidFill>
                  <a:srgbClr val="002060"/>
                </a:solidFill>
              </a:rPr>
              <a:t>Will you prevent the situation when runners can see </a:t>
            </a:r>
            <a:r>
              <a:rPr lang="en-US" sz="2800" dirty="0" smtClean="0">
                <a:solidFill>
                  <a:srgbClr val="002060"/>
                </a:solidFill>
              </a:rPr>
              <a:t>controls before </a:t>
            </a:r>
            <a:r>
              <a:rPr lang="en-US" sz="2800" dirty="0">
                <a:solidFill>
                  <a:srgbClr val="002060"/>
                </a:solidFill>
              </a:rPr>
              <a:t>entering quarantine? </a:t>
            </a:r>
            <a:r>
              <a:rPr lang="en-US" sz="2800" dirty="0" smtClean="0">
                <a:solidFill>
                  <a:srgbClr val="FFFF00"/>
                </a:solidFill>
              </a:rPr>
              <a:t>NO</a:t>
            </a:r>
          </a:p>
          <a:p>
            <a:pPr marL="457200" indent="-457200">
              <a:buFont typeface="+mj-lt"/>
              <a:buAutoNum type="arabicPeriod" startAt="15"/>
            </a:pPr>
            <a:endParaRPr lang="en-US" sz="2800" dirty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 startAt="15"/>
            </a:pPr>
            <a:r>
              <a:rPr lang="en-US" sz="2800" dirty="0">
                <a:solidFill>
                  <a:srgbClr val="002060"/>
                </a:solidFill>
              </a:rPr>
              <a:t>What is the route the teams must use to get to the quarantine</a:t>
            </a:r>
            <a:r>
              <a:rPr lang="en-US" sz="2800" dirty="0" smtClean="0">
                <a:solidFill>
                  <a:srgbClr val="002060"/>
                </a:solidFill>
              </a:rPr>
              <a:t>?  </a:t>
            </a:r>
            <a:r>
              <a:rPr lang="en-US" sz="2800" dirty="0" smtClean="0">
                <a:solidFill>
                  <a:srgbClr val="FFFF00"/>
                </a:solidFill>
              </a:rPr>
              <a:t>MARKED ROUTE TO PARKING, WHICH IS CLOSEBY TO THE QUARANTINE</a:t>
            </a:r>
          </a:p>
          <a:p>
            <a:pPr marL="457200" indent="-457200">
              <a:buFont typeface="+mj-lt"/>
              <a:buAutoNum type="arabicPeriod" startAt="15"/>
            </a:pPr>
            <a:endParaRPr lang="en-US" sz="2800" dirty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 startAt="15"/>
            </a:pPr>
            <a:r>
              <a:rPr lang="en-US" sz="2800" dirty="0">
                <a:solidFill>
                  <a:srgbClr val="002060"/>
                </a:solidFill>
              </a:rPr>
              <a:t>Is there enough space for warm-up in the </a:t>
            </a:r>
            <a:r>
              <a:rPr lang="en-US" sz="2800" dirty="0" smtClean="0">
                <a:solidFill>
                  <a:srgbClr val="002060"/>
                </a:solidFill>
              </a:rPr>
              <a:t>quarantine? </a:t>
            </a:r>
            <a:r>
              <a:rPr lang="en-US" sz="2800" dirty="0" smtClean="0">
                <a:solidFill>
                  <a:srgbClr val="FFFF00"/>
                </a:solidFill>
              </a:rPr>
              <a:t>YES</a:t>
            </a:r>
          </a:p>
          <a:p>
            <a:pPr marL="457200" indent="-457200">
              <a:buFont typeface="+mj-lt"/>
              <a:buAutoNum type="arabicPeriod" startAt="15"/>
            </a:pPr>
            <a:endParaRPr lang="en-US" sz="2800" dirty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 startAt="15"/>
            </a:pPr>
            <a:endParaRPr lang="en-US" sz="2800" dirty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 startAt="15"/>
            </a:pPr>
            <a:endParaRPr lang="pt-PT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17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90600" y="1219200"/>
            <a:ext cx="7239000" cy="2590800"/>
          </a:xfrm>
        </p:spPr>
        <p:txBody>
          <a:bodyPr>
            <a:noAutofit/>
          </a:bodyPr>
          <a:lstStyle/>
          <a:p>
            <a:r>
              <a:rPr lang="pt-PT" sz="12000" b="1" dirty="0" smtClean="0">
                <a:solidFill>
                  <a:srgbClr val="002060"/>
                </a:solidFill>
              </a:rPr>
              <a:t>WELCOME</a:t>
            </a:r>
            <a:endParaRPr lang="pt-PT" sz="12000" b="1" dirty="0">
              <a:solidFill>
                <a:srgbClr val="002060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143000" y="3710970"/>
            <a:ext cx="708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smtClean="0">
                <a:solidFill>
                  <a:srgbClr val="002060"/>
                </a:solidFill>
              </a:rPr>
              <a:t>To </a:t>
            </a:r>
          </a:p>
          <a:p>
            <a:pPr algn="ctr"/>
            <a:r>
              <a:rPr lang="pt-PT" sz="4800" dirty="0" smtClean="0">
                <a:solidFill>
                  <a:srgbClr val="002060"/>
                </a:solidFill>
              </a:rPr>
              <a:t>TOM </a:t>
            </a:r>
            <a:r>
              <a:rPr lang="pt-PT" sz="4800" dirty="0" err="1" smtClean="0">
                <a:solidFill>
                  <a:srgbClr val="002060"/>
                </a:solidFill>
              </a:rPr>
              <a:t>Saturday</a:t>
            </a:r>
            <a:r>
              <a:rPr lang="pt-PT" sz="4800" dirty="0" smtClean="0">
                <a:solidFill>
                  <a:srgbClr val="002060"/>
                </a:solidFill>
              </a:rPr>
              <a:t>, </a:t>
            </a:r>
            <a:endParaRPr lang="pt-PT" sz="4800" dirty="0" smtClean="0">
              <a:solidFill>
                <a:srgbClr val="002060"/>
              </a:solidFill>
            </a:endParaRPr>
          </a:p>
          <a:p>
            <a:pPr algn="ctr"/>
            <a:r>
              <a:rPr lang="pt-PT" sz="4800" dirty="0" err="1" smtClean="0">
                <a:solidFill>
                  <a:srgbClr val="002060"/>
                </a:solidFill>
              </a:rPr>
              <a:t>April</a:t>
            </a:r>
            <a:r>
              <a:rPr lang="pt-PT" sz="4800" dirty="0" smtClean="0">
                <a:solidFill>
                  <a:srgbClr val="002060"/>
                </a:solidFill>
              </a:rPr>
              <a:t> </a:t>
            </a:r>
            <a:r>
              <a:rPr lang="pt-PT" sz="4800" dirty="0" smtClean="0">
                <a:solidFill>
                  <a:srgbClr val="002060"/>
                </a:solidFill>
              </a:rPr>
              <a:t>12th </a:t>
            </a:r>
            <a:r>
              <a:rPr lang="pt-PT" sz="4800" dirty="0" smtClean="0">
                <a:solidFill>
                  <a:srgbClr val="002060"/>
                </a:solidFill>
              </a:rPr>
              <a:t>2014, </a:t>
            </a:r>
            <a:r>
              <a:rPr lang="pt-PT" sz="4800" dirty="0" smtClean="0">
                <a:solidFill>
                  <a:srgbClr val="002060"/>
                </a:solidFill>
              </a:rPr>
              <a:t>18:00</a:t>
            </a:r>
            <a:endParaRPr lang="pt-PT" sz="4800" dirty="0">
              <a:solidFill>
                <a:srgbClr val="002060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8" name="Imagem 7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9" name="CaixaDeTexto 8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169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62000" y="171450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smtClean="0">
                <a:solidFill>
                  <a:srgbClr val="002060"/>
                </a:solidFill>
              </a:rPr>
              <a:t>Antidoping </a:t>
            </a:r>
            <a:r>
              <a:rPr lang="pt-PT" sz="4800" dirty="0" err="1" smtClean="0">
                <a:solidFill>
                  <a:srgbClr val="002060"/>
                </a:solidFill>
              </a:rPr>
              <a:t>Procedures</a:t>
            </a:r>
            <a:endParaRPr lang="pt-PT" sz="4800" dirty="0">
              <a:solidFill>
                <a:srgbClr val="002060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914400" y="1600200"/>
            <a:ext cx="7086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Nobody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shall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leave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the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arena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until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the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race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is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finish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for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each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gender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;</a:t>
            </a:r>
            <a:endParaRPr lang="pt-PT" sz="3600" dirty="0" smtClean="0">
              <a:solidFill>
                <a:srgbClr val="002060"/>
              </a:solidFill>
              <a:latin typeface="Arial Narrow" pitchFamily="34" charset="0"/>
            </a:endParaRPr>
          </a:p>
          <a:p>
            <a:endParaRPr lang="pt-PT" sz="3600" dirty="0">
              <a:solidFill>
                <a:srgbClr val="002060"/>
              </a:solidFill>
              <a:latin typeface="Arial Narrow" pitchFamily="34" charset="0"/>
            </a:endParaRPr>
          </a:p>
          <a:p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Athetes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must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have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their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ID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cards</a:t>
            </a:r>
            <a:endParaRPr lang="pt-PT" sz="3600" dirty="0" smtClean="0">
              <a:solidFill>
                <a:srgbClr val="002060"/>
              </a:solidFill>
              <a:latin typeface="Arial Narrow" pitchFamily="34" charset="0"/>
            </a:endParaRPr>
          </a:p>
          <a:p>
            <a:endParaRPr lang="pt-PT" sz="3600" dirty="0">
              <a:solidFill>
                <a:srgbClr val="002060"/>
              </a:solidFill>
              <a:latin typeface="Arial Narrow" pitchFamily="34" charset="0"/>
            </a:endParaRPr>
          </a:p>
        </p:txBody>
      </p:sp>
      <p:grpSp>
        <p:nvGrpSpPr>
          <p:cNvPr id="8" name="Grupo 7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094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725632" y="1143000"/>
            <a:ext cx="7905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b="1" dirty="0" err="1" smtClean="0">
                <a:solidFill>
                  <a:srgbClr val="002060"/>
                </a:solidFill>
              </a:rPr>
              <a:t>Expected</a:t>
            </a:r>
            <a:r>
              <a:rPr lang="pt-PT" sz="6000" b="1" dirty="0" smtClean="0">
                <a:solidFill>
                  <a:srgbClr val="002060"/>
                </a:solidFill>
              </a:rPr>
              <a:t> </a:t>
            </a:r>
            <a:r>
              <a:rPr lang="pt-PT" sz="6000" b="1" dirty="0" err="1" smtClean="0">
                <a:solidFill>
                  <a:srgbClr val="002060"/>
                </a:solidFill>
              </a:rPr>
              <a:t>winning</a:t>
            </a:r>
            <a:r>
              <a:rPr lang="pt-PT" sz="6000" b="1" dirty="0" smtClean="0">
                <a:solidFill>
                  <a:srgbClr val="002060"/>
                </a:solidFill>
              </a:rPr>
              <a:t> times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711777" y="2590800"/>
            <a:ext cx="79057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5400" b="1" dirty="0" err="1" smtClean="0">
                <a:solidFill>
                  <a:srgbClr val="002060"/>
                </a:solidFill>
              </a:rPr>
              <a:t>Men</a:t>
            </a:r>
            <a:r>
              <a:rPr lang="pt-PT" sz="5400" b="1" dirty="0" smtClean="0">
                <a:solidFill>
                  <a:srgbClr val="002060"/>
                </a:solidFill>
              </a:rPr>
              <a:t> – </a:t>
            </a:r>
            <a:r>
              <a:rPr lang="pt-PT" sz="5400" b="1" dirty="0" smtClean="0">
                <a:solidFill>
                  <a:srgbClr val="002060"/>
                </a:solidFill>
              </a:rPr>
              <a:t>14’</a:t>
            </a:r>
            <a:endParaRPr lang="pt-PT" sz="5400" b="1" dirty="0" smtClean="0">
              <a:solidFill>
                <a:srgbClr val="002060"/>
              </a:solidFill>
            </a:endParaRPr>
          </a:p>
          <a:p>
            <a:pPr algn="ctr"/>
            <a:r>
              <a:rPr lang="pt-PT" sz="5400" b="1" dirty="0" err="1" smtClean="0">
                <a:solidFill>
                  <a:srgbClr val="002060"/>
                </a:solidFill>
              </a:rPr>
              <a:t>Woman</a:t>
            </a:r>
            <a:r>
              <a:rPr lang="pt-PT" sz="5400" b="1" dirty="0" smtClean="0">
                <a:solidFill>
                  <a:srgbClr val="002060"/>
                </a:solidFill>
              </a:rPr>
              <a:t> – </a:t>
            </a:r>
            <a:r>
              <a:rPr lang="pt-PT" sz="5400" b="1" dirty="0" smtClean="0">
                <a:solidFill>
                  <a:srgbClr val="002060"/>
                </a:solidFill>
              </a:rPr>
              <a:t>13’</a:t>
            </a:r>
            <a:endParaRPr lang="pt-PT" sz="5400" b="1" dirty="0" smtClean="0">
              <a:solidFill>
                <a:srgbClr val="002060"/>
              </a:solidFill>
            </a:endParaRPr>
          </a:p>
        </p:txBody>
      </p:sp>
      <p:grpSp>
        <p:nvGrpSpPr>
          <p:cNvPr id="8" name="Grupo 7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0" name="Imagem 9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1" name="CaixaDeTexto 10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14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62000" y="171450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err="1" smtClean="0">
                <a:solidFill>
                  <a:srgbClr val="002060"/>
                </a:solidFill>
              </a:rPr>
              <a:t>Opening</a:t>
            </a:r>
            <a:r>
              <a:rPr lang="pt-PT" sz="4800" dirty="0" smtClean="0">
                <a:solidFill>
                  <a:srgbClr val="002060"/>
                </a:solidFill>
              </a:rPr>
              <a:t> </a:t>
            </a:r>
            <a:r>
              <a:rPr lang="pt-PT" sz="4800" dirty="0" err="1" smtClean="0">
                <a:solidFill>
                  <a:srgbClr val="002060"/>
                </a:solidFill>
              </a:rPr>
              <a:t>Ceremony</a:t>
            </a:r>
            <a:endParaRPr lang="pt-PT" sz="4800" dirty="0">
              <a:solidFill>
                <a:srgbClr val="002060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914400" y="1600200"/>
            <a:ext cx="7086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15:00 -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Starts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(performance)</a:t>
            </a:r>
            <a:endParaRPr lang="pt-PT" sz="3600" dirty="0">
              <a:solidFill>
                <a:srgbClr val="002060"/>
              </a:solidFill>
              <a:latin typeface="Arial Narrow" pitchFamily="34" charset="0"/>
            </a:endParaRPr>
          </a:p>
          <a:p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15:10 –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Parade</a:t>
            </a:r>
            <a:endParaRPr lang="pt-PT" sz="3600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lvl="1"/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Concentration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xxxx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14:50</a:t>
            </a:r>
          </a:p>
          <a:p>
            <a:pPr lvl="1"/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National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team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dress</a:t>
            </a:r>
            <a:endParaRPr lang="pt-PT" sz="3600" dirty="0" smtClean="0">
              <a:solidFill>
                <a:srgbClr val="002060"/>
              </a:solidFill>
              <a:latin typeface="Arial Narrow" pitchFamily="34" charset="0"/>
            </a:endParaRPr>
          </a:p>
          <a:p>
            <a:endParaRPr lang="pt-PT" sz="3600" dirty="0">
              <a:solidFill>
                <a:srgbClr val="002060"/>
              </a:solidFill>
              <a:latin typeface="Arial Narrow" pitchFamily="34" charset="0"/>
            </a:endParaRPr>
          </a:p>
          <a:p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Further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information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600" dirty="0" err="1" smtClean="0">
                <a:solidFill>
                  <a:srgbClr val="002060"/>
                </a:solidFill>
                <a:latin typeface="Arial Narrow" pitchFamily="34" charset="0"/>
              </a:rPr>
              <a:t>at</a:t>
            </a:r>
            <a:r>
              <a:rPr lang="pt-PT" sz="3600" dirty="0" smtClean="0">
                <a:solidFill>
                  <a:srgbClr val="002060"/>
                </a:solidFill>
                <a:latin typeface="Arial Narrow" pitchFamily="34" charset="0"/>
              </a:rPr>
              <a:t> TOM 13:45</a:t>
            </a:r>
            <a:endParaRPr lang="pt-PT" sz="3600" dirty="0" smtClean="0">
              <a:solidFill>
                <a:srgbClr val="002060"/>
              </a:solidFill>
              <a:latin typeface="Arial Narrow" pitchFamily="34" charset="0"/>
            </a:endParaRPr>
          </a:p>
          <a:p>
            <a:endParaRPr lang="pt-PT" sz="3600" dirty="0">
              <a:solidFill>
                <a:srgbClr val="002060"/>
              </a:solidFill>
              <a:latin typeface="Arial Narrow" pitchFamily="34" charset="0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8" name="Imagem 7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9" name="CaixaDeTexto 8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819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304800" y="373559"/>
            <a:ext cx="5867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err="1" smtClean="0">
                <a:solidFill>
                  <a:srgbClr val="002060"/>
                </a:solidFill>
              </a:rPr>
              <a:t>Next</a:t>
            </a:r>
            <a:r>
              <a:rPr lang="pt-PT" sz="4400" b="1" dirty="0" smtClean="0">
                <a:solidFill>
                  <a:srgbClr val="002060"/>
                </a:solidFill>
              </a:rPr>
              <a:t> Tom</a:t>
            </a:r>
            <a:endParaRPr lang="pt-PT" sz="4400" b="1" dirty="0">
              <a:solidFill>
                <a:srgbClr val="00206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828800" y="184148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 algn="ctr"/>
            <a:r>
              <a:rPr lang="pt-PT" sz="4400" b="1" dirty="0" smtClean="0">
                <a:solidFill>
                  <a:srgbClr val="002060"/>
                </a:solidFill>
                <a:latin typeface="Arial Narrow" pitchFamily="34" charset="0"/>
              </a:rPr>
              <a:t>13th </a:t>
            </a:r>
            <a:r>
              <a:rPr lang="pt-PT" sz="4400" b="1" dirty="0" err="1" smtClean="0">
                <a:solidFill>
                  <a:srgbClr val="002060"/>
                </a:solidFill>
                <a:latin typeface="Arial Narrow" pitchFamily="34" charset="0"/>
              </a:rPr>
              <a:t>April</a:t>
            </a:r>
            <a:r>
              <a:rPr lang="pt-PT" sz="4400" b="1" dirty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4400" b="1" dirty="0" smtClean="0">
                <a:solidFill>
                  <a:srgbClr val="002060"/>
                </a:solidFill>
                <a:latin typeface="Arial Narrow" pitchFamily="34" charset="0"/>
              </a:rPr>
              <a:t>– </a:t>
            </a:r>
            <a:r>
              <a:rPr lang="pt-PT" sz="4400" b="1" dirty="0" err="1" smtClean="0">
                <a:solidFill>
                  <a:srgbClr val="002060"/>
                </a:solidFill>
                <a:latin typeface="Arial Narrow" pitchFamily="34" charset="0"/>
              </a:rPr>
              <a:t>Sunday</a:t>
            </a:r>
            <a:endParaRPr lang="pt-PT" sz="44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marL="0" lvl="2" algn="ctr"/>
            <a:endParaRPr lang="pt-PT" sz="4400" b="1" dirty="0">
              <a:solidFill>
                <a:srgbClr val="002060"/>
              </a:solidFill>
              <a:latin typeface="Arial Narrow" pitchFamily="34" charset="0"/>
            </a:endParaRPr>
          </a:p>
          <a:p>
            <a:pPr marL="0" lvl="2" algn="ctr"/>
            <a:r>
              <a:rPr lang="pt-PT" sz="4400" b="1" dirty="0" smtClean="0">
                <a:solidFill>
                  <a:srgbClr val="002060"/>
                </a:solidFill>
                <a:latin typeface="Arial Narrow" pitchFamily="34" charset="0"/>
              </a:rPr>
              <a:t>13:45</a:t>
            </a:r>
            <a:endParaRPr lang="pt-PT" sz="44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marL="0" lvl="2" algn="ctr"/>
            <a:endParaRPr lang="pt-PT" sz="4400" b="1" dirty="0">
              <a:solidFill>
                <a:srgbClr val="002060"/>
              </a:solidFill>
              <a:latin typeface="Arial Narrow" pitchFamily="34" charset="0"/>
            </a:endParaRPr>
          </a:p>
          <a:p>
            <a:pPr marL="0" lvl="2" algn="ctr"/>
            <a:r>
              <a:rPr lang="pt-PT" sz="4400" b="1" dirty="0" err="1" smtClean="0">
                <a:solidFill>
                  <a:srgbClr val="002060"/>
                </a:solidFill>
                <a:latin typeface="Arial Narrow" pitchFamily="34" charset="0"/>
              </a:rPr>
              <a:t>Library</a:t>
            </a:r>
            <a:r>
              <a:rPr lang="pt-PT" sz="4400" b="1" dirty="0" smtClean="0">
                <a:solidFill>
                  <a:srgbClr val="002060"/>
                </a:solidFill>
                <a:latin typeface="Arial Narrow" pitchFamily="34" charset="0"/>
              </a:rPr>
              <a:t> (Palmela)</a:t>
            </a:r>
            <a:endParaRPr lang="pt-PT" sz="4400" b="1" dirty="0">
              <a:solidFill>
                <a:srgbClr val="002060"/>
              </a:solidFill>
              <a:latin typeface="Arial Narrow" pitchFamily="34" charset="0"/>
            </a:endParaRPr>
          </a:p>
          <a:p>
            <a:pPr algn="ctr"/>
            <a:endParaRPr lang="pt-PT" sz="4400" dirty="0"/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3" name="CaixaDeTexto 12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115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28600" y="1752600"/>
            <a:ext cx="8267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b="1" dirty="0" err="1" smtClean="0">
                <a:solidFill>
                  <a:srgbClr val="002060"/>
                </a:solidFill>
              </a:rPr>
              <a:t>Middle</a:t>
            </a:r>
            <a:r>
              <a:rPr lang="pt-PT" sz="6000" b="1" dirty="0" smtClean="0">
                <a:solidFill>
                  <a:srgbClr val="002060"/>
                </a:solidFill>
              </a:rPr>
              <a:t> </a:t>
            </a:r>
            <a:r>
              <a:rPr lang="pt-PT" sz="6000" b="1" dirty="0" err="1" smtClean="0">
                <a:solidFill>
                  <a:srgbClr val="002060"/>
                </a:solidFill>
              </a:rPr>
              <a:t>Distance</a:t>
            </a:r>
            <a:r>
              <a:rPr lang="pt-PT" sz="6000" b="1" dirty="0" smtClean="0">
                <a:solidFill>
                  <a:srgbClr val="002060"/>
                </a:solidFill>
              </a:rPr>
              <a:t> </a:t>
            </a:r>
            <a:r>
              <a:rPr lang="pt-PT" sz="6000" b="1" dirty="0" err="1" smtClean="0">
                <a:solidFill>
                  <a:srgbClr val="002060"/>
                </a:solidFill>
              </a:rPr>
              <a:t>Qualification</a:t>
            </a:r>
            <a:endParaRPr lang="pt-PT" sz="6000" b="1" dirty="0" smtClean="0">
              <a:solidFill>
                <a:srgbClr val="002060"/>
              </a:solidFill>
            </a:endParaRPr>
          </a:p>
          <a:p>
            <a:pPr algn="ctr"/>
            <a:r>
              <a:rPr lang="pt-PT" sz="6000" b="1" dirty="0" err="1" smtClean="0">
                <a:solidFill>
                  <a:srgbClr val="002060"/>
                </a:solidFill>
              </a:rPr>
              <a:t>Men</a:t>
            </a:r>
            <a:endParaRPr lang="pt-PT" sz="6000" b="1" dirty="0">
              <a:solidFill>
                <a:srgbClr val="002060"/>
              </a:solidFill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1" name="Imagem 10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2" name="CaixaDeTexto 11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86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28600" y="1752600"/>
            <a:ext cx="82677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b="1" dirty="0" err="1" smtClean="0">
                <a:solidFill>
                  <a:srgbClr val="002060"/>
                </a:solidFill>
              </a:rPr>
              <a:t>Statement</a:t>
            </a:r>
            <a:r>
              <a:rPr lang="pt-PT" sz="6000" b="1" dirty="0" smtClean="0">
                <a:solidFill>
                  <a:srgbClr val="002060"/>
                </a:solidFill>
              </a:rPr>
              <a:t> </a:t>
            </a:r>
            <a:r>
              <a:rPr lang="pt-PT" sz="6000" b="1" dirty="0" err="1" smtClean="0">
                <a:solidFill>
                  <a:srgbClr val="002060"/>
                </a:solidFill>
              </a:rPr>
              <a:t>from</a:t>
            </a:r>
            <a:r>
              <a:rPr lang="pt-PT" sz="6000" b="1" dirty="0" smtClean="0">
                <a:solidFill>
                  <a:srgbClr val="002060"/>
                </a:solidFill>
              </a:rPr>
              <a:t> </a:t>
            </a:r>
            <a:r>
              <a:rPr lang="pt-PT" sz="6000" b="1" dirty="0" err="1" smtClean="0">
                <a:solidFill>
                  <a:srgbClr val="002060"/>
                </a:solidFill>
              </a:rPr>
              <a:t>the</a:t>
            </a:r>
            <a:r>
              <a:rPr lang="pt-PT" sz="6000" b="1" dirty="0" smtClean="0">
                <a:solidFill>
                  <a:srgbClr val="002060"/>
                </a:solidFill>
              </a:rPr>
              <a:t> </a:t>
            </a:r>
            <a:r>
              <a:rPr lang="pt-PT" sz="6000" b="1" dirty="0" err="1" smtClean="0">
                <a:solidFill>
                  <a:srgbClr val="002060"/>
                </a:solidFill>
              </a:rPr>
              <a:t>organizers</a:t>
            </a:r>
            <a:endParaRPr lang="pt-PT" sz="6000" b="1" dirty="0">
              <a:solidFill>
                <a:srgbClr val="002060"/>
              </a:solidFill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1" name="Imagem 10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2" name="CaixaDeTexto 11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545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28600" y="1219200"/>
            <a:ext cx="87630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err="1" smtClean="0">
                <a:solidFill>
                  <a:srgbClr val="002060"/>
                </a:solidFill>
              </a:rPr>
              <a:t>First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</a:rPr>
              <a:t>start</a:t>
            </a:r>
            <a:r>
              <a:rPr lang="pt-PT" sz="4400" b="1" dirty="0" smtClean="0">
                <a:solidFill>
                  <a:srgbClr val="002060"/>
                </a:solidFill>
              </a:rPr>
              <a:t>– 08:00</a:t>
            </a:r>
          </a:p>
          <a:p>
            <a:endParaRPr lang="pt-PT" sz="4400" b="1" dirty="0" smtClean="0">
              <a:solidFill>
                <a:srgbClr val="002060"/>
              </a:solidFill>
            </a:endParaRPr>
          </a:p>
          <a:p>
            <a:r>
              <a:rPr lang="pt-PT" sz="4400" b="1" dirty="0" err="1" smtClean="0">
                <a:solidFill>
                  <a:srgbClr val="002060"/>
                </a:solidFill>
              </a:rPr>
              <a:t>Men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</a:rPr>
              <a:t>and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</a:rPr>
              <a:t>woman</a:t>
            </a:r>
            <a:r>
              <a:rPr lang="pt-PT" sz="4400" b="1" dirty="0" smtClean="0">
                <a:solidFill>
                  <a:srgbClr val="002060"/>
                </a:solidFill>
              </a:rPr>
              <a:t>  competes </a:t>
            </a:r>
            <a:r>
              <a:rPr lang="pt-PT" sz="4400" b="1" dirty="0" err="1" smtClean="0">
                <a:solidFill>
                  <a:srgbClr val="002060"/>
                </a:solidFill>
              </a:rPr>
              <a:t>at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</a:rPr>
              <a:t>same</a:t>
            </a:r>
            <a:r>
              <a:rPr lang="pt-PT" sz="4400" b="1" dirty="0" smtClean="0">
                <a:solidFill>
                  <a:srgbClr val="002060"/>
                </a:solidFill>
              </a:rPr>
              <a:t> time; </a:t>
            </a:r>
            <a:r>
              <a:rPr lang="pt-PT" sz="4400" b="1" dirty="0" err="1" smtClean="0">
                <a:solidFill>
                  <a:srgbClr val="002060"/>
                </a:solidFill>
              </a:rPr>
              <a:t>starts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</a:rPr>
              <a:t>in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</a:rPr>
              <a:t>different</a:t>
            </a:r>
            <a:r>
              <a:rPr lang="pt-PT" sz="4400" b="1" dirty="0" smtClean="0">
                <a:solidFill>
                  <a:srgbClr val="002060"/>
                </a:solidFill>
              </a:rPr>
              <a:t> minutes</a:t>
            </a:r>
          </a:p>
          <a:p>
            <a:endParaRPr lang="pt-PT" sz="4400" b="1" dirty="0" smtClean="0">
              <a:solidFill>
                <a:srgbClr val="002060"/>
              </a:solidFill>
            </a:endParaRPr>
          </a:p>
          <a:p>
            <a:r>
              <a:rPr lang="pt-PT" sz="4400" b="1" dirty="0" err="1" smtClean="0">
                <a:solidFill>
                  <a:srgbClr val="002060"/>
                </a:solidFill>
              </a:rPr>
              <a:t>Quarantine</a:t>
            </a:r>
            <a:r>
              <a:rPr lang="pt-PT" sz="4400" b="1" dirty="0" smtClean="0">
                <a:solidFill>
                  <a:srgbClr val="002060"/>
                </a:solidFill>
              </a:rPr>
              <a:t>: </a:t>
            </a:r>
            <a:r>
              <a:rPr lang="pt-PT" sz="4400" b="1" dirty="0" smtClean="0">
                <a:solidFill>
                  <a:srgbClr val="002060"/>
                </a:solidFill>
              </a:rPr>
              <a:t>07:00 </a:t>
            </a:r>
            <a:r>
              <a:rPr lang="pt-PT" sz="4400" b="1" dirty="0" smtClean="0">
                <a:solidFill>
                  <a:srgbClr val="002060"/>
                </a:solidFill>
              </a:rPr>
              <a:t>– </a:t>
            </a:r>
            <a:r>
              <a:rPr lang="pt-PT" sz="4400" b="1" dirty="0" smtClean="0">
                <a:solidFill>
                  <a:srgbClr val="002060"/>
                </a:solidFill>
              </a:rPr>
              <a:t>10:30</a:t>
            </a:r>
            <a:endParaRPr lang="pt-PT" sz="4400" b="1" dirty="0" smtClean="0">
              <a:solidFill>
                <a:srgbClr val="002060"/>
              </a:solidFill>
            </a:endParaRPr>
          </a:p>
          <a:p>
            <a:endParaRPr lang="pt-PT" sz="4400" b="1" dirty="0" smtClean="0">
              <a:solidFill>
                <a:srgbClr val="002060"/>
              </a:solidFill>
            </a:endParaRPr>
          </a:p>
          <a:p>
            <a:endParaRPr lang="pt-PT" sz="4400" b="1" dirty="0">
              <a:solidFill>
                <a:srgbClr val="002060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76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28600" y="1752600"/>
            <a:ext cx="8763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600" b="1" dirty="0" smtClean="0">
                <a:solidFill>
                  <a:srgbClr val="002060"/>
                </a:solidFill>
              </a:rPr>
              <a:t>New </a:t>
            </a:r>
            <a:r>
              <a:rPr lang="pt-PT" sz="6600" b="1" dirty="0" err="1" smtClean="0">
                <a:solidFill>
                  <a:srgbClr val="002060"/>
                </a:solidFill>
              </a:rPr>
              <a:t>Quarentine</a:t>
            </a:r>
            <a:r>
              <a:rPr lang="pt-PT" sz="6600" b="1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pt-PT" sz="6600" b="1" dirty="0" err="1" smtClean="0">
                <a:solidFill>
                  <a:srgbClr val="002060"/>
                </a:solidFill>
              </a:rPr>
              <a:t>at</a:t>
            </a:r>
            <a:r>
              <a:rPr lang="pt-PT" sz="6600" b="1" dirty="0" smtClean="0">
                <a:solidFill>
                  <a:srgbClr val="002060"/>
                </a:solidFill>
              </a:rPr>
              <a:t> </a:t>
            </a:r>
            <a:r>
              <a:rPr lang="pt-PT" sz="6600" b="1" dirty="0" err="1" smtClean="0">
                <a:solidFill>
                  <a:srgbClr val="002060"/>
                </a:solidFill>
              </a:rPr>
              <a:t>the</a:t>
            </a:r>
            <a:r>
              <a:rPr lang="pt-PT" sz="6600" b="1" dirty="0" smtClean="0">
                <a:solidFill>
                  <a:srgbClr val="002060"/>
                </a:solidFill>
              </a:rPr>
              <a:t> </a:t>
            </a:r>
            <a:r>
              <a:rPr lang="pt-PT" sz="6600" b="1" dirty="0" err="1" smtClean="0">
                <a:solidFill>
                  <a:srgbClr val="002060"/>
                </a:solidFill>
              </a:rPr>
              <a:t>Finish</a:t>
            </a:r>
            <a:r>
              <a:rPr lang="pt-PT" sz="6600" b="1" dirty="0" smtClean="0">
                <a:solidFill>
                  <a:srgbClr val="002060"/>
                </a:solidFill>
              </a:rPr>
              <a:t> </a:t>
            </a:r>
            <a:r>
              <a:rPr lang="pt-PT" sz="6600" b="1" dirty="0" err="1" smtClean="0">
                <a:solidFill>
                  <a:srgbClr val="002060"/>
                </a:solidFill>
              </a:rPr>
              <a:t>Area</a:t>
            </a:r>
            <a:endParaRPr lang="pt-PT" sz="6600" b="1" dirty="0">
              <a:solidFill>
                <a:srgbClr val="002060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76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228600" y="1219200"/>
            <a:ext cx="8763000" cy="563231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PT" sz="4000" dirty="0" smtClean="0">
                <a:solidFill>
                  <a:srgbClr val="002060"/>
                </a:solidFill>
              </a:rPr>
              <a:t>08:30 to 10:30</a:t>
            </a:r>
            <a:endParaRPr lang="pt-PT" sz="4000" dirty="0" smtClean="0">
              <a:solidFill>
                <a:srgbClr val="FF0000"/>
              </a:solidFill>
            </a:endParaRPr>
          </a:p>
          <a:p>
            <a:endParaRPr lang="pt-PT" sz="4000" dirty="0">
              <a:solidFill>
                <a:srgbClr val="002060"/>
              </a:solidFill>
            </a:endParaRPr>
          </a:p>
          <a:p>
            <a:r>
              <a:rPr lang="pt-PT" sz="4000" dirty="0" err="1" smtClean="0">
                <a:solidFill>
                  <a:srgbClr val="002060"/>
                </a:solidFill>
              </a:rPr>
              <a:t>Coaches</a:t>
            </a:r>
            <a:r>
              <a:rPr lang="pt-PT" sz="4000" dirty="0" smtClean="0">
                <a:solidFill>
                  <a:srgbClr val="002060"/>
                </a:solidFill>
              </a:rPr>
              <a:t> </a:t>
            </a:r>
            <a:r>
              <a:rPr lang="pt-PT" sz="4000" dirty="0" err="1" smtClean="0">
                <a:solidFill>
                  <a:srgbClr val="002060"/>
                </a:solidFill>
              </a:rPr>
              <a:t>allowed</a:t>
            </a:r>
            <a:r>
              <a:rPr lang="pt-PT" sz="4000" dirty="0" smtClean="0">
                <a:solidFill>
                  <a:srgbClr val="002060"/>
                </a:solidFill>
              </a:rPr>
              <a:t> (</a:t>
            </a:r>
            <a:r>
              <a:rPr lang="pt-PT" sz="4000" dirty="0" err="1" smtClean="0">
                <a:solidFill>
                  <a:srgbClr val="002060"/>
                </a:solidFill>
              </a:rPr>
              <a:t>once</a:t>
            </a:r>
            <a:r>
              <a:rPr lang="pt-PT" sz="4000" dirty="0" smtClean="0">
                <a:solidFill>
                  <a:srgbClr val="002060"/>
                </a:solidFill>
              </a:rPr>
              <a:t> </a:t>
            </a:r>
            <a:r>
              <a:rPr lang="pt-PT" sz="4000" dirty="0" err="1" smtClean="0">
                <a:solidFill>
                  <a:srgbClr val="002060"/>
                </a:solidFill>
              </a:rPr>
              <a:t>inside</a:t>
            </a:r>
            <a:r>
              <a:rPr lang="pt-PT" sz="4000" dirty="0" smtClean="0">
                <a:solidFill>
                  <a:srgbClr val="002060"/>
                </a:solidFill>
              </a:rPr>
              <a:t>, </a:t>
            </a:r>
            <a:r>
              <a:rPr lang="pt-PT" sz="4000" dirty="0" err="1" smtClean="0">
                <a:solidFill>
                  <a:srgbClr val="002060"/>
                </a:solidFill>
              </a:rPr>
              <a:t>shall</a:t>
            </a:r>
            <a:r>
              <a:rPr lang="pt-PT" sz="4000" dirty="0" smtClean="0">
                <a:solidFill>
                  <a:srgbClr val="002060"/>
                </a:solidFill>
              </a:rPr>
              <a:t> </a:t>
            </a:r>
            <a:r>
              <a:rPr lang="pt-PT" sz="4000" dirty="0" err="1" smtClean="0">
                <a:solidFill>
                  <a:srgbClr val="002060"/>
                </a:solidFill>
              </a:rPr>
              <a:t>not</a:t>
            </a:r>
            <a:r>
              <a:rPr lang="pt-PT" sz="4000" dirty="0" smtClean="0">
                <a:solidFill>
                  <a:srgbClr val="002060"/>
                </a:solidFill>
              </a:rPr>
              <a:t> </a:t>
            </a:r>
            <a:r>
              <a:rPr lang="pt-PT" sz="4000" dirty="0" err="1" smtClean="0">
                <a:solidFill>
                  <a:srgbClr val="002060"/>
                </a:solidFill>
              </a:rPr>
              <a:t>leave</a:t>
            </a:r>
            <a:r>
              <a:rPr lang="pt-PT" sz="4000" dirty="0" smtClean="0">
                <a:solidFill>
                  <a:srgbClr val="002060"/>
                </a:solidFill>
              </a:rPr>
              <a:t>)</a:t>
            </a:r>
          </a:p>
          <a:p>
            <a:endParaRPr lang="pt-PT" sz="4000" dirty="0">
              <a:solidFill>
                <a:srgbClr val="002060"/>
              </a:solidFill>
            </a:endParaRPr>
          </a:p>
          <a:p>
            <a:r>
              <a:rPr lang="pt-PT" sz="4000" dirty="0" smtClean="0">
                <a:solidFill>
                  <a:srgbClr val="002060"/>
                </a:solidFill>
              </a:rPr>
              <a:t>No </a:t>
            </a:r>
            <a:r>
              <a:rPr lang="pt-PT" sz="4000" dirty="0" err="1" smtClean="0">
                <a:solidFill>
                  <a:srgbClr val="002060"/>
                </a:solidFill>
              </a:rPr>
              <a:t>toilets</a:t>
            </a:r>
            <a:r>
              <a:rPr lang="pt-PT" sz="4000" dirty="0" smtClean="0">
                <a:solidFill>
                  <a:srgbClr val="002060"/>
                </a:solidFill>
              </a:rPr>
              <a:t> </a:t>
            </a:r>
            <a:r>
              <a:rPr lang="pt-PT" sz="4000" dirty="0" err="1" smtClean="0">
                <a:solidFill>
                  <a:srgbClr val="002060"/>
                </a:solidFill>
              </a:rPr>
              <a:t>inside</a:t>
            </a:r>
            <a:r>
              <a:rPr lang="pt-PT" sz="4000" dirty="0" smtClean="0">
                <a:solidFill>
                  <a:srgbClr val="002060"/>
                </a:solidFill>
              </a:rPr>
              <a:t> (</a:t>
            </a:r>
            <a:r>
              <a:rPr lang="pt-PT" sz="4000" dirty="0" err="1" smtClean="0">
                <a:solidFill>
                  <a:srgbClr val="002060"/>
                </a:solidFill>
              </a:rPr>
              <a:t>chaperon</a:t>
            </a:r>
            <a:r>
              <a:rPr lang="pt-PT" sz="4000" dirty="0" smtClean="0">
                <a:solidFill>
                  <a:srgbClr val="002060"/>
                </a:solidFill>
              </a:rPr>
              <a:t> </a:t>
            </a:r>
            <a:r>
              <a:rPr lang="pt-PT" sz="4000" dirty="0" err="1" smtClean="0">
                <a:solidFill>
                  <a:srgbClr val="002060"/>
                </a:solidFill>
              </a:rPr>
              <a:t>if</a:t>
            </a:r>
            <a:r>
              <a:rPr lang="pt-PT" sz="4000" dirty="0" smtClean="0">
                <a:solidFill>
                  <a:srgbClr val="002060"/>
                </a:solidFill>
              </a:rPr>
              <a:t> </a:t>
            </a:r>
            <a:r>
              <a:rPr lang="pt-PT" sz="4000" dirty="0" err="1" smtClean="0">
                <a:solidFill>
                  <a:srgbClr val="002060"/>
                </a:solidFill>
              </a:rPr>
              <a:t>needed</a:t>
            </a:r>
            <a:r>
              <a:rPr lang="pt-PT" sz="4000" dirty="0" smtClean="0">
                <a:solidFill>
                  <a:srgbClr val="002060"/>
                </a:solidFill>
              </a:rPr>
              <a:t>)</a:t>
            </a:r>
          </a:p>
          <a:p>
            <a:endParaRPr lang="pt-PT" sz="4000" dirty="0">
              <a:solidFill>
                <a:srgbClr val="002060"/>
              </a:solidFill>
            </a:endParaRPr>
          </a:p>
          <a:p>
            <a:r>
              <a:rPr lang="pt-PT" sz="4000" dirty="0" err="1" smtClean="0">
                <a:solidFill>
                  <a:srgbClr val="002060"/>
                </a:solidFill>
              </a:rPr>
              <a:t>Return</a:t>
            </a:r>
            <a:r>
              <a:rPr lang="pt-PT" sz="4000" dirty="0" smtClean="0">
                <a:solidFill>
                  <a:srgbClr val="002060"/>
                </a:solidFill>
              </a:rPr>
              <a:t> to </a:t>
            </a:r>
            <a:r>
              <a:rPr lang="pt-PT" sz="4000" dirty="0" err="1" smtClean="0">
                <a:solidFill>
                  <a:srgbClr val="002060"/>
                </a:solidFill>
              </a:rPr>
              <a:t>parking</a:t>
            </a:r>
            <a:r>
              <a:rPr lang="pt-PT" sz="4000" dirty="0" smtClean="0">
                <a:solidFill>
                  <a:srgbClr val="002060"/>
                </a:solidFill>
              </a:rPr>
              <a:t> </a:t>
            </a:r>
            <a:r>
              <a:rPr lang="pt-PT" sz="4000" dirty="0" err="1" smtClean="0">
                <a:solidFill>
                  <a:srgbClr val="002060"/>
                </a:solidFill>
              </a:rPr>
              <a:t>after</a:t>
            </a:r>
            <a:r>
              <a:rPr lang="pt-PT" sz="4000" dirty="0" smtClean="0">
                <a:solidFill>
                  <a:srgbClr val="002060"/>
                </a:solidFill>
              </a:rPr>
              <a:t> 13:00</a:t>
            </a:r>
            <a:endParaRPr lang="pt-PT" sz="4000" dirty="0" smtClean="0">
              <a:solidFill>
                <a:srgbClr val="FF0000"/>
              </a:solidFill>
            </a:endParaRPr>
          </a:p>
          <a:p>
            <a:endParaRPr lang="pt-PT" sz="4000" dirty="0">
              <a:solidFill>
                <a:srgbClr val="002060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9" name="Imagem 8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0" name="CaixaDeTexto 9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76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143000" y="1000125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err="1" smtClean="0">
                <a:solidFill>
                  <a:srgbClr val="002060"/>
                </a:solidFill>
              </a:rPr>
              <a:t>Starts</a:t>
            </a:r>
            <a:r>
              <a:rPr lang="pt-PT" sz="4800" dirty="0" smtClean="0">
                <a:solidFill>
                  <a:srgbClr val="002060"/>
                </a:solidFill>
              </a:rPr>
              <a:t> </a:t>
            </a:r>
            <a:r>
              <a:rPr lang="pt-PT" sz="4800" dirty="0" err="1" smtClean="0">
                <a:solidFill>
                  <a:srgbClr val="002060"/>
                </a:solidFill>
              </a:rPr>
              <a:t>list</a:t>
            </a:r>
            <a:endParaRPr lang="pt-PT" sz="4800" dirty="0">
              <a:solidFill>
                <a:srgbClr val="002060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228600" y="2286000"/>
            <a:ext cx="861060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Unoficial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results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inside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team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boxes</a:t>
            </a:r>
          </a:p>
          <a:p>
            <a:endParaRPr lang="pt-PT" sz="3500" dirty="0">
              <a:solidFill>
                <a:srgbClr val="002060"/>
              </a:solidFill>
              <a:latin typeface="Arial Narrow" pitchFamily="34" charset="0"/>
            </a:endParaRPr>
          </a:p>
          <a:p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Return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to EOC Office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until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 20:00 </a:t>
            </a:r>
            <a:r>
              <a:rPr lang="pt-PT" sz="3500" dirty="0" err="1" smtClean="0">
                <a:solidFill>
                  <a:srgbClr val="002060"/>
                </a:solidFill>
                <a:latin typeface="Arial Narrow" pitchFamily="34" charset="0"/>
              </a:rPr>
              <a:t>today</a:t>
            </a:r>
            <a:r>
              <a:rPr lang="pt-PT" sz="3500" dirty="0" smtClean="0">
                <a:solidFill>
                  <a:srgbClr val="002060"/>
                </a:solidFill>
                <a:latin typeface="Arial Narrow" pitchFamily="34" charset="0"/>
              </a:rPr>
              <a:t>.</a:t>
            </a:r>
            <a:endParaRPr lang="pt-PT" sz="3500" dirty="0">
              <a:solidFill>
                <a:srgbClr val="002060"/>
              </a:solidFill>
              <a:latin typeface="Arial Narrow" pitchFamily="34" charset="0"/>
            </a:endParaRPr>
          </a:p>
          <a:p>
            <a:endParaRPr lang="pt-PT" sz="3500" dirty="0">
              <a:solidFill>
                <a:srgbClr val="002060"/>
              </a:solidFill>
              <a:latin typeface="Arial Narrow" pitchFamily="34" charset="0"/>
            </a:endParaRPr>
          </a:p>
          <a:p>
            <a:endParaRPr lang="pt-PT" sz="3500" dirty="0">
              <a:solidFill>
                <a:srgbClr val="002060"/>
              </a:solidFill>
              <a:latin typeface="Arial Narrow" pitchFamily="34" charset="0"/>
            </a:endParaRPr>
          </a:p>
        </p:txBody>
      </p:sp>
      <p:grpSp>
        <p:nvGrpSpPr>
          <p:cNvPr id="9" name="Grupo 8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0" name="Imagem 9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1" name="CaixaDeTexto 10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60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136073" y="1981200"/>
            <a:ext cx="7086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600" b="1" dirty="0" err="1" smtClean="0">
                <a:solidFill>
                  <a:srgbClr val="002060"/>
                </a:solidFill>
              </a:rPr>
              <a:t>Today’s</a:t>
            </a:r>
            <a:r>
              <a:rPr lang="pt-PT" sz="6600" b="1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pt-PT" sz="6600" b="1" dirty="0" err="1" smtClean="0">
                <a:solidFill>
                  <a:srgbClr val="002060"/>
                </a:solidFill>
              </a:rPr>
              <a:t>Race</a:t>
            </a:r>
            <a:endParaRPr lang="pt-PT" sz="6600" b="1" dirty="0">
              <a:solidFill>
                <a:srgbClr val="002060"/>
              </a:solidFill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8" name="Imagem 7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9" name="CaixaDeTexto 8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11apr2014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015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agem">
  <a:themeElements>
    <a:clrScheme name="Viagem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Viagem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Viagem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1272</TotalTime>
  <Words>553</Words>
  <Application>Microsoft Office PowerPoint</Application>
  <PresentationFormat>Apresentação no Ecrã (4:3)</PresentationFormat>
  <Paragraphs>132</Paragraphs>
  <Slides>23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23</vt:i4>
      </vt:variant>
    </vt:vector>
  </HeadingPairs>
  <TitlesOfParts>
    <vt:vector size="24" baseType="lpstr">
      <vt:lpstr>Viagem</vt:lpstr>
      <vt:lpstr>Apresentação do PowerPoint</vt:lpstr>
      <vt:lpstr>WELCOME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Ricardo</dc:creator>
  <cp:lastModifiedBy>12345</cp:lastModifiedBy>
  <cp:revision>205</cp:revision>
  <dcterms:created xsi:type="dcterms:W3CDTF">2013-11-11T15:04:25Z</dcterms:created>
  <dcterms:modified xsi:type="dcterms:W3CDTF">2014-04-12T17:03:56Z</dcterms:modified>
</cp:coreProperties>
</file>