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notesMasterIdLst>
    <p:notesMasterId r:id="rId24"/>
  </p:notesMasterIdLst>
  <p:handoutMasterIdLst>
    <p:handoutMasterId r:id="rId25"/>
  </p:handoutMasterIdLst>
  <p:sldIdLst>
    <p:sldId id="256" r:id="rId2"/>
    <p:sldId id="303" r:id="rId3"/>
    <p:sldId id="304" r:id="rId4"/>
    <p:sldId id="305" r:id="rId5"/>
    <p:sldId id="306" r:id="rId6"/>
    <p:sldId id="307" r:id="rId7"/>
    <p:sldId id="308" r:id="rId8"/>
    <p:sldId id="313" r:id="rId9"/>
    <p:sldId id="314" r:id="rId10"/>
    <p:sldId id="315" r:id="rId11"/>
    <p:sldId id="310" r:id="rId12"/>
    <p:sldId id="311" r:id="rId13"/>
    <p:sldId id="309" r:id="rId14"/>
    <p:sldId id="298" r:id="rId15"/>
    <p:sldId id="320" r:id="rId16"/>
    <p:sldId id="312" r:id="rId17"/>
    <p:sldId id="316" r:id="rId18"/>
    <p:sldId id="318" r:id="rId19"/>
    <p:sldId id="319" r:id="rId20"/>
    <p:sldId id="299" r:id="rId21"/>
    <p:sldId id="321" r:id="rId22"/>
    <p:sldId id="32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Secção Predefinida" id="{CA603926-660D-461E-A924-A394FE234A48}">
          <p14:sldIdLst>
            <p14:sldId id="256"/>
            <p14:sldId id="303"/>
            <p14:sldId id="304"/>
            <p14:sldId id="305"/>
            <p14:sldId id="306"/>
            <p14:sldId id="307"/>
            <p14:sldId id="308"/>
            <p14:sldId id="313"/>
            <p14:sldId id="314"/>
            <p14:sldId id="315"/>
            <p14:sldId id="310"/>
            <p14:sldId id="311"/>
            <p14:sldId id="309"/>
            <p14:sldId id="298"/>
            <p14:sldId id="320"/>
            <p14:sldId id="312"/>
            <p14:sldId id="316"/>
            <p14:sldId id="318"/>
            <p14:sldId id="319"/>
            <p14:sldId id="299"/>
            <p14:sldId id="321"/>
            <p14:sldId id="322"/>
          </p14:sldIdLst>
        </p14:section>
        <p14:section name="Secção Sem Título" id="{D993F824-6B35-445F-902B-A25974FC6DE0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6B2F"/>
    <a:srgbClr val="800000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Estilo Escuro 1 - Destaqu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88" autoAdjust="0"/>
    <p:restoredTop sz="94660"/>
  </p:normalViewPr>
  <p:slideViewPr>
    <p:cSldViewPr>
      <p:cViewPr varScale="1">
        <p:scale>
          <a:sx n="45" d="100"/>
          <a:sy n="45" d="100"/>
        </p:scale>
        <p:origin x="-1152" y="-90"/>
      </p:cViewPr>
      <p:guideLst>
        <p:guide orient="horz" pos="3744"/>
        <p:guide pos="52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C1E98-4A07-47ED-B378-C06CFB227E11}" type="datetimeFigureOut">
              <a:rPr lang="pt-PT" smtClean="0"/>
              <a:pPr/>
              <a:t>11-04-2014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PT" smtClean="0"/>
              <a:t>Reunião CO 071213, Foz do Arelho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8566A-EDC0-42B0-A564-F828D545D3B8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69230749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5380-89EE-447D-8248-340689C398D8}" type="datetimeFigureOut">
              <a:rPr lang="pt-PT" smtClean="0"/>
              <a:pPr/>
              <a:t>11-04-2014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PT" smtClean="0"/>
              <a:t>Reunião CO 071213, Foz do Arelho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39BB2-A74F-4E93-AD72-9FF87F7F89C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60892225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ítu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16" name="Marcador de Posição da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6146-B147-44E2-A103-A611866FD231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Marcador de Posição do Número do Diapositivo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31DA1-E4AB-41B3-A4F5-99467EFFE678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4D8C0-EEE2-4F19-9FE9-0D8CD095268C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7" name="Marcador de Posição de Conteúd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8472-E1FB-4B92-B0EE-DE3BB2322026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9" name="Marcador de Posição da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1392-0A41-4BEB-9D09-65EB7B16224C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11" name="Marcador de Posição do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1" name="Marcador de Posição da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236B3-2296-4C34-923A-1F30BE7A2E5A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ítu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25" name="Marcador de Posição do Tex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8" name="Marcador de Posição de Conteúd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DD0A-09EE-41D8-B7DF-A29825236AF4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ítu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2" name="Marcador de Posição da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CF2A-237F-49F7-988E-986AA5F1A51D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21" name="Marcador de Posição do Rodapé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87876-6340-4048-A484-C577422F985F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24" name="Marcador de Posição do Rodap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exão rect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4FDD-7B6F-43BA-BBAD-B6B234D83AF8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29" name="Marcador de Posição do Rodapé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osição da Imagem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3CBB3-310F-4599-9071-21DE018D0EB4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7" name="Títu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6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arcador de Posição do Tex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a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C350593-FFA4-4155-A53D-17AB8E483E25}" type="datetime1">
              <a:rPr lang="en-US" smtClean="0"/>
              <a:pPr/>
              <a:t>4/11/2014</a:t>
            </a:fld>
            <a:endParaRPr lang="en-US"/>
          </a:p>
        </p:txBody>
      </p:sp>
      <p:sp>
        <p:nvSpPr>
          <p:cNvPr id="28" name="Marcador de Posição do Rodapé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Marcador de Posição do Títu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exão rect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EOC_ETO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017494"/>
            <a:ext cx="7384312" cy="5621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43000" y="1000125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Water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refreshment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1525771" y="2382982"/>
            <a:ext cx="6096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24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bottles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of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water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25cl </a:t>
            </a:r>
          </a:p>
          <a:p>
            <a:pPr algn="ctr"/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+ 40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liters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in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cups</a:t>
            </a:r>
            <a:endParaRPr lang="pt-PT" sz="35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ctr"/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in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4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stations</a:t>
            </a:r>
            <a:endParaRPr lang="pt-PT" sz="35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ctr"/>
            <a:endParaRPr lang="pt-PT" sz="35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7254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419100" y="2032337"/>
            <a:ext cx="8267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Middle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Distance</a:t>
            </a:r>
            <a:r>
              <a:rPr lang="pt-PT" sz="6000" b="1" dirty="0" smtClean="0">
                <a:solidFill>
                  <a:srgbClr val="002060"/>
                </a:solidFill>
              </a:rPr>
              <a:t> Final</a:t>
            </a:r>
          </a:p>
          <a:p>
            <a:pPr algn="ctr"/>
            <a:r>
              <a:rPr lang="pt-PT" sz="6000" b="1" dirty="0" smtClean="0">
                <a:solidFill>
                  <a:srgbClr val="002060"/>
                </a:solidFill>
              </a:rPr>
              <a:t>Marateca,</a:t>
            </a:r>
          </a:p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April</a:t>
            </a:r>
            <a:r>
              <a:rPr lang="pt-PT" sz="6000" b="1" dirty="0" smtClean="0">
                <a:solidFill>
                  <a:srgbClr val="002060"/>
                </a:solidFill>
              </a:rPr>
              <a:t> 14th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6768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752600"/>
            <a:ext cx="8763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First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start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men</a:t>
            </a:r>
            <a:r>
              <a:rPr lang="pt-PT" sz="4400" b="1" dirty="0" smtClean="0">
                <a:solidFill>
                  <a:srgbClr val="002060"/>
                </a:solidFill>
              </a:rPr>
              <a:t> – 07:30</a:t>
            </a:r>
          </a:p>
          <a:p>
            <a:r>
              <a:rPr lang="pt-PT" sz="4400" b="1" dirty="0" err="1" smtClean="0">
                <a:solidFill>
                  <a:srgbClr val="002060"/>
                </a:solidFill>
              </a:rPr>
              <a:t>Quarantine</a:t>
            </a:r>
            <a:r>
              <a:rPr lang="pt-PT" sz="4400" b="1" dirty="0" smtClean="0">
                <a:solidFill>
                  <a:srgbClr val="002060"/>
                </a:solidFill>
              </a:rPr>
              <a:t>: 06:30 – 07:30</a:t>
            </a:r>
          </a:p>
          <a:p>
            <a:endParaRPr lang="pt-PT" sz="4400" b="1" dirty="0" smtClean="0">
              <a:solidFill>
                <a:srgbClr val="002060"/>
              </a:solidFill>
            </a:endParaRPr>
          </a:p>
          <a:p>
            <a:r>
              <a:rPr lang="pt-PT" sz="4400" b="1" dirty="0" err="1" smtClean="0">
                <a:solidFill>
                  <a:srgbClr val="002060"/>
                </a:solidFill>
              </a:rPr>
              <a:t>First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start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woman</a:t>
            </a:r>
            <a:r>
              <a:rPr lang="pt-PT" sz="4400" b="1" dirty="0" smtClean="0">
                <a:solidFill>
                  <a:srgbClr val="002060"/>
                </a:solidFill>
              </a:rPr>
              <a:t> – 10:00 (as </a:t>
            </a:r>
            <a:r>
              <a:rPr lang="pt-PT" sz="4400" b="1" dirty="0" err="1" smtClean="0">
                <a:solidFill>
                  <a:srgbClr val="002060"/>
                </a:solidFill>
              </a:rPr>
              <a:t>in</a:t>
            </a:r>
            <a:r>
              <a:rPr lang="pt-PT" sz="4400" b="1" dirty="0" smtClean="0">
                <a:solidFill>
                  <a:srgbClr val="002060"/>
                </a:solidFill>
              </a:rPr>
              <a:t> B4)</a:t>
            </a:r>
          </a:p>
          <a:p>
            <a:r>
              <a:rPr lang="pt-PT" sz="4400" b="1" dirty="0" err="1" smtClean="0">
                <a:solidFill>
                  <a:srgbClr val="002060"/>
                </a:solidFill>
              </a:rPr>
              <a:t>Quarantine</a:t>
            </a:r>
            <a:r>
              <a:rPr lang="pt-PT" sz="4400" b="1" dirty="0" smtClean="0">
                <a:solidFill>
                  <a:srgbClr val="002060"/>
                </a:solidFill>
              </a:rPr>
              <a:t>: 06:30 – 07:30</a:t>
            </a:r>
            <a:endParaRPr lang="pt-PT" sz="4400" b="1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6768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066800" y="2750403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Starts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list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middle</a:t>
            </a:r>
            <a:r>
              <a:rPr lang="pt-PT" sz="4800" dirty="0" smtClean="0">
                <a:solidFill>
                  <a:srgbClr val="002060"/>
                </a:solidFill>
              </a:rPr>
              <a:t> Final: </a:t>
            </a:r>
            <a:r>
              <a:rPr lang="pt-PT" sz="4800" dirty="0" err="1" smtClean="0">
                <a:solidFill>
                  <a:srgbClr val="002060"/>
                </a:solidFill>
              </a:rPr>
              <a:t>Sunday</a:t>
            </a:r>
            <a:r>
              <a:rPr lang="pt-PT" sz="4800" dirty="0" smtClean="0">
                <a:solidFill>
                  <a:srgbClr val="002060"/>
                </a:solidFill>
              </a:rPr>
              <a:t>, </a:t>
            </a:r>
            <a:r>
              <a:rPr lang="pt-PT" sz="4800" dirty="0" err="1" smtClean="0">
                <a:solidFill>
                  <a:srgbClr val="002060"/>
                </a:solidFill>
              </a:rPr>
              <a:t>april</a:t>
            </a:r>
            <a:r>
              <a:rPr lang="pt-PT" sz="4800" dirty="0" smtClean="0">
                <a:solidFill>
                  <a:srgbClr val="002060"/>
                </a:solidFill>
              </a:rPr>
              <a:t> 13th, Palmela (TOM), 13:45</a:t>
            </a:r>
            <a:endParaRPr lang="pt-PT" sz="4800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6015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704850" y="1752600"/>
            <a:ext cx="7905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9600" b="1" dirty="0" err="1" smtClean="0">
                <a:solidFill>
                  <a:srgbClr val="002060"/>
                </a:solidFill>
              </a:rPr>
              <a:t>Tomorrow</a:t>
            </a:r>
            <a:endParaRPr lang="pt-PT" sz="9600" b="1" dirty="0" smtClean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114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5" name="CaixaDeTexto 14"/>
          <p:cNvSpPr txBox="1"/>
          <p:nvPr/>
        </p:nvSpPr>
        <p:spPr>
          <a:xfrm>
            <a:off x="304800" y="297359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Weather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Conditions</a:t>
            </a:r>
            <a:r>
              <a:rPr lang="pt-PT" sz="1200" b="1" dirty="0" smtClean="0">
                <a:solidFill>
                  <a:srgbClr val="002060"/>
                </a:solidFill>
              </a:rPr>
              <a:t> (10-APR-2014)</a:t>
            </a:r>
            <a:endParaRPr lang="pt-PT" sz="1200" b="1" dirty="0">
              <a:solidFill>
                <a:srgbClr val="002060"/>
              </a:solidFill>
            </a:endParaRPr>
          </a:p>
        </p:txBody>
      </p:sp>
      <p:pic>
        <p:nvPicPr>
          <p:cNvPr id="2052" name="Picture 4" descr="C:\Users\12345\Desktop\Captura de Ecrã (6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1280"/>
          <a:stretch/>
        </p:blipFill>
        <p:spPr bwMode="auto">
          <a:xfrm>
            <a:off x="221369" y="1156856"/>
            <a:ext cx="4856326" cy="560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12345\Desktop\Captura de Ecrã (6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390" r="8661"/>
          <a:stretch/>
        </p:blipFill>
        <p:spPr bwMode="auto">
          <a:xfrm>
            <a:off x="5287881" y="1177640"/>
            <a:ext cx="3627519" cy="453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upo 15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7" name="Imagem 16" descr="EOC_ETOC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8" name="CaixaDeTexto 17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8950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8" name="CaixaDeTexto 7"/>
          <p:cNvSpPr txBox="1"/>
          <p:nvPr/>
        </p:nvSpPr>
        <p:spPr>
          <a:xfrm>
            <a:off x="1143000" y="1000125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Quarantine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704850" y="2133600"/>
            <a:ext cx="81343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err="1" smtClean="0">
                <a:solidFill>
                  <a:srgbClr val="002060"/>
                </a:solidFill>
              </a:rPr>
              <a:t>Building</a:t>
            </a:r>
            <a:r>
              <a:rPr lang="pt-PT" sz="3600" dirty="0" smtClean="0">
                <a:solidFill>
                  <a:srgbClr val="002060"/>
                </a:solidFill>
              </a:rPr>
              <a:t> (</a:t>
            </a:r>
            <a:r>
              <a:rPr lang="pt-PT" sz="3600" dirty="0" err="1" smtClean="0">
                <a:solidFill>
                  <a:srgbClr val="002060"/>
                </a:solidFill>
              </a:rPr>
              <a:t>professional</a:t>
            </a:r>
            <a:r>
              <a:rPr lang="pt-PT" sz="3600" dirty="0" smtClean="0">
                <a:solidFill>
                  <a:srgbClr val="002060"/>
                </a:solidFill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</a:rPr>
              <a:t>school</a:t>
            </a:r>
            <a:r>
              <a:rPr lang="pt-PT" sz="3600" dirty="0" smtClean="0">
                <a:solidFill>
                  <a:srgbClr val="002060"/>
                </a:solidFill>
              </a:rPr>
              <a:t>)</a:t>
            </a:r>
          </a:p>
          <a:p>
            <a:r>
              <a:rPr lang="pt-PT" sz="3600" dirty="0" smtClean="0">
                <a:solidFill>
                  <a:srgbClr val="002060"/>
                </a:solidFill>
              </a:rPr>
              <a:t>No </a:t>
            </a:r>
            <a:r>
              <a:rPr lang="pt-PT" sz="3600" dirty="0" err="1" smtClean="0">
                <a:solidFill>
                  <a:srgbClr val="002060"/>
                </a:solidFill>
              </a:rPr>
              <a:t>tents</a:t>
            </a:r>
            <a:endParaRPr lang="pt-PT" sz="3600" dirty="0" smtClean="0">
              <a:solidFill>
                <a:srgbClr val="002060"/>
              </a:solidFill>
            </a:endParaRPr>
          </a:p>
          <a:p>
            <a:r>
              <a:rPr lang="pt-PT" sz="3600" dirty="0" err="1" smtClean="0">
                <a:solidFill>
                  <a:srgbClr val="002060"/>
                </a:solidFill>
              </a:rPr>
              <a:t>Inside</a:t>
            </a:r>
            <a:r>
              <a:rPr lang="pt-PT" sz="3600" dirty="0" smtClean="0">
                <a:solidFill>
                  <a:srgbClr val="002060"/>
                </a:solidFill>
              </a:rPr>
              <a:t>/</a:t>
            </a:r>
            <a:r>
              <a:rPr lang="pt-PT" sz="3600" dirty="0" err="1" smtClean="0">
                <a:solidFill>
                  <a:srgbClr val="002060"/>
                </a:solidFill>
              </a:rPr>
              <a:t>outside</a:t>
            </a:r>
            <a:r>
              <a:rPr lang="pt-PT" sz="3600" dirty="0" smtClean="0">
                <a:solidFill>
                  <a:srgbClr val="002060"/>
                </a:solidFill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</a:rPr>
              <a:t>possible</a:t>
            </a:r>
            <a:r>
              <a:rPr lang="pt-PT" sz="3600" dirty="0" smtClean="0">
                <a:solidFill>
                  <a:srgbClr val="002060"/>
                </a:solidFill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</a:rPr>
              <a:t>within</a:t>
            </a:r>
            <a:r>
              <a:rPr lang="pt-PT" sz="3600" dirty="0" smtClean="0">
                <a:solidFill>
                  <a:srgbClr val="002060"/>
                </a:solidFill>
              </a:rPr>
              <a:t> premisses</a:t>
            </a:r>
          </a:p>
          <a:p>
            <a:r>
              <a:rPr lang="pt-PT" sz="3600" dirty="0" err="1" smtClean="0">
                <a:solidFill>
                  <a:srgbClr val="002060"/>
                </a:solidFill>
              </a:rPr>
              <a:t>School</a:t>
            </a:r>
            <a:r>
              <a:rPr lang="pt-PT" sz="3600" dirty="0" smtClean="0">
                <a:solidFill>
                  <a:srgbClr val="002060"/>
                </a:solidFill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</a:rPr>
              <a:t>closed</a:t>
            </a:r>
            <a:r>
              <a:rPr lang="pt-PT" sz="3600" dirty="0" smtClean="0">
                <a:solidFill>
                  <a:srgbClr val="002060"/>
                </a:solidFill>
              </a:rPr>
              <a:t> (no </a:t>
            </a:r>
            <a:r>
              <a:rPr lang="pt-PT" sz="3600" dirty="0" err="1" smtClean="0">
                <a:solidFill>
                  <a:srgbClr val="002060"/>
                </a:solidFill>
              </a:rPr>
              <a:t>students</a:t>
            </a:r>
            <a:r>
              <a:rPr lang="pt-PT" sz="3600" dirty="0" smtClean="0">
                <a:solidFill>
                  <a:srgbClr val="002060"/>
                </a:solidFill>
              </a:rPr>
              <a:t>)</a:t>
            </a:r>
          </a:p>
          <a:p>
            <a:r>
              <a:rPr lang="pt-PT" sz="3600" dirty="0" err="1" smtClean="0">
                <a:solidFill>
                  <a:srgbClr val="002060"/>
                </a:solidFill>
              </a:rPr>
              <a:t>Limited</a:t>
            </a:r>
            <a:r>
              <a:rPr lang="pt-PT" sz="3600" dirty="0" smtClean="0">
                <a:solidFill>
                  <a:srgbClr val="002060"/>
                </a:solidFill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</a:rPr>
              <a:t>toilets</a:t>
            </a:r>
            <a:r>
              <a:rPr lang="pt-PT" sz="3600" dirty="0" smtClean="0">
                <a:solidFill>
                  <a:srgbClr val="002060"/>
                </a:solidFill>
              </a:rPr>
              <a:t> (3+3)</a:t>
            </a:r>
            <a:endParaRPr lang="pt-PT" sz="3600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5" name="CaixaDeTexto 14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7492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43000" y="1000125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Starting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Procedures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685800" y="2362200"/>
            <a:ext cx="7543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dirty="0" err="1" smtClean="0">
                <a:solidFill>
                  <a:srgbClr val="002060"/>
                </a:solidFill>
                <a:latin typeface="Arial Narrow" pitchFamily="34" charset="0"/>
              </a:rPr>
              <a:t>Quarantine</a:t>
            </a:r>
            <a:r>
              <a:rPr lang="pt-PT" sz="4400" dirty="0" smtClean="0">
                <a:solidFill>
                  <a:srgbClr val="002060"/>
                </a:solidFill>
                <a:latin typeface="Arial Narrow" pitchFamily="34" charset="0"/>
              </a:rPr>
              <a:t>: -4 minutes</a:t>
            </a:r>
          </a:p>
          <a:p>
            <a:endParaRPr lang="pt-PT" sz="4400" dirty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4400" dirty="0" smtClean="0">
                <a:solidFill>
                  <a:srgbClr val="002060"/>
                </a:solidFill>
                <a:latin typeface="Arial Narrow" pitchFamily="34" charset="0"/>
              </a:rPr>
              <a:t>No </a:t>
            </a:r>
            <a:r>
              <a:rPr lang="pt-PT" sz="4400" dirty="0" err="1" smtClean="0">
                <a:solidFill>
                  <a:srgbClr val="002060"/>
                </a:solidFill>
                <a:latin typeface="Arial Narrow" pitchFamily="34" charset="0"/>
              </a:rPr>
              <a:t>starting</a:t>
            </a:r>
            <a:r>
              <a:rPr lang="pt-PT" sz="4400" dirty="0" smtClean="0">
                <a:solidFill>
                  <a:srgbClr val="002060"/>
                </a:solidFill>
                <a:latin typeface="Arial Narrow" pitchFamily="34" charset="0"/>
              </a:rPr>
              <a:t> gates</a:t>
            </a:r>
          </a:p>
          <a:p>
            <a:endParaRPr lang="pt-PT" sz="44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4400" dirty="0" err="1" smtClean="0">
                <a:solidFill>
                  <a:srgbClr val="002060"/>
                </a:solidFill>
                <a:latin typeface="Arial Narrow" pitchFamily="34" charset="0"/>
              </a:rPr>
              <a:t>Hand-on-shoulder</a:t>
            </a:r>
            <a:endParaRPr lang="pt-PT" sz="44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pt-PT" sz="44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7254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62000" y="17145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Finish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Procedures</a:t>
            </a:r>
            <a:endParaRPr lang="pt-PT" sz="4800" dirty="0">
              <a:solidFill>
                <a:srgbClr val="002060"/>
              </a:solidFill>
            </a:endParaRPr>
          </a:p>
        </p:txBody>
      </p:sp>
      <p:pic>
        <p:nvPicPr>
          <p:cNvPr id="7" name="Picture 2" descr="Arena_Sesimbr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19200"/>
            <a:ext cx="5489070" cy="541020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3429000" y="6015335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err="1" smtClean="0">
                <a:solidFill>
                  <a:srgbClr val="002060"/>
                </a:solidFill>
                <a:latin typeface="Arial Narrow" pitchFamily="34" charset="0"/>
              </a:rPr>
              <a:t>Cool</a:t>
            </a:r>
            <a:r>
              <a:rPr lang="pt-PT" sz="24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400" b="1" dirty="0" err="1" smtClean="0">
                <a:solidFill>
                  <a:srgbClr val="002060"/>
                </a:solidFill>
                <a:latin typeface="Arial Narrow" pitchFamily="34" charset="0"/>
              </a:rPr>
              <a:t>down</a:t>
            </a:r>
            <a:r>
              <a:rPr lang="pt-PT" sz="24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400" b="1" dirty="0" err="1" smtClean="0">
                <a:solidFill>
                  <a:srgbClr val="002060"/>
                </a:solidFill>
                <a:latin typeface="Arial Narrow" pitchFamily="34" charset="0"/>
              </a:rPr>
              <a:t>area</a:t>
            </a:r>
            <a:endParaRPr lang="pt-PT" sz="24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6863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62000" y="17145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Finish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Procedures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914400" y="1600200"/>
            <a:ext cx="7086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Nobody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shall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leave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arena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once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in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;</a:t>
            </a:r>
          </a:p>
          <a:p>
            <a:endParaRPr lang="pt-PT" sz="3600" dirty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Tents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on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beach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allowed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;</a:t>
            </a:r>
          </a:p>
          <a:p>
            <a:endParaRPr lang="pt-PT" sz="3600" dirty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Water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temperature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: 13º</a:t>
            </a:r>
          </a:p>
          <a:p>
            <a:endParaRPr lang="pt-PT" sz="3600" dirty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Non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surveilled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beach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this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time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of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year</a:t>
            </a:r>
            <a:endParaRPr lang="pt-PT" sz="36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0094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0600" y="1219200"/>
            <a:ext cx="7239000" cy="2590800"/>
          </a:xfrm>
        </p:spPr>
        <p:txBody>
          <a:bodyPr>
            <a:noAutofit/>
          </a:bodyPr>
          <a:lstStyle/>
          <a:p>
            <a:r>
              <a:rPr lang="pt-PT" sz="12000" b="1" dirty="0" smtClean="0">
                <a:solidFill>
                  <a:srgbClr val="002060"/>
                </a:solidFill>
              </a:rPr>
              <a:t>WELCOME</a:t>
            </a:r>
            <a:endParaRPr lang="pt-PT" sz="12000" b="1" dirty="0">
              <a:solidFill>
                <a:srgbClr val="00206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143000" y="371097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To </a:t>
            </a:r>
          </a:p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TOM </a:t>
            </a:r>
            <a:r>
              <a:rPr lang="pt-PT" sz="4800" dirty="0" err="1" smtClean="0">
                <a:solidFill>
                  <a:srgbClr val="002060"/>
                </a:solidFill>
              </a:rPr>
              <a:t>Friday</a:t>
            </a:r>
            <a:r>
              <a:rPr lang="pt-PT" sz="4800" dirty="0" smtClean="0">
                <a:solidFill>
                  <a:srgbClr val="002060"/>
                </a:solidFill>
              </a:rPr>
              <a:t>, </a:t>
            </a:r>
          </a:p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April</a:t>
            </a:r>
            <a:r>
              <a:rPr lang="pt-PT" sz="4800" dirty="0" smtClean="0">
                <a:solidFill>
                  <a:srgbClr val="002060"/>
                </a:solidFill>
              </a:rPr>
              <a:t> 11th 2014, 19:00</a:t>
            </a:r>
            <a:endParaRPr lang="pt-PT" sz="4800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7169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725632" y="1143000"/>
            <a:ext cx="7905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Expected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winning</a:t>
            </a:r>
            <a:r>
              <a:rPr lang="pt-PT" sz="6000" b="1" dirty="0" smtClean="0">
                <a:solidFill>
                  <a:srgbClr val="002060"/>
                </a:solidFill>
              </a:rPr>
              <a:t> times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11777" y="2590800"/>
            <a:ext cx="7905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Men</a:t>
            </a:r>
            <a:r>
              <a:rPr lang="pt-PT" sz="5400" b="1" dirty="0" smtClean="0">
                <a:solidFill>
                  <a:srgbClr val="002060"/>
                </a:solidFill>
              </a:rPr>
              <a:t> – 15’</a:t>
            </a:r>
          </a:p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Woman</a:t>
            </a:r>
            <a:r>
              <a:rPr lang="pt-PT" sz="5400" b="1" dirty="0" smtClean="0">
                <a:solidFill>
                  <a:srgbClr val="002060"/>
                </a:solidFill>
              </a:rPr>
              <a:t> – 14’</a:t>
            </a:r>
          </a:p>
        </p:txBody>
      </p:sp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0" name="Imagem 9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1" name="CaixaDeTexto 10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114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62000" y="17145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Banquet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914400" y="1600200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Starts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18:30;</a:t>
            </a:r>
          </a:p>
          <a:p>
            <a:endParaRPr lang="pt-PT" sz="36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5819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304800" y="373559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Next</a:t>
            </a:r>
            <a:r>
              <a:rPr lang="pt-PT" sz="4400" b="1" dirty="0" smtClean="0">
                <a:solidFill>
                  <a:srgbClr val="002060"/>
                </a:solidFill>
              </a:rPr>
              <a:t> Tom</a:t>
            </a:r>
            <a:endParaRPr lang="pt-PT" sz="4400" b="1" dirty="0">
              <a:solidFill>
                <a:srgbClr val="00206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828800" y="184148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ctr"/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12th 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April</a:t>
            </a:r>
            <a:r>
              <a:rPr lang="pt-PT" sz="44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– 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Saturday</a:t>
            </a:r>
            <a:endParaRPr lang="pt-PT" sz="44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endParaRPr lang="pt-PT" sz="4400" b="1" dirty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18:00</a:t>
            </a:r>
          </a:p>
          <a:p>
            <a:pPr marL="0" lvl="2" algn="ctr"/>
            <a:endParaRPr lang="pt-PT" sz="4400" b="1" dirty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Same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place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 (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here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)</a:t>
            </a:r>
            <a:endParaRPr lang="pt-PT" sz="4400" b="1" dirty="0">
              <a:solidFill>
                <a:srgbClr val="002060"/>
              </a:solidFill>
              <a:latin typeface="Arial Narrow" pitchFamily="34" charset="0"/>
            </a:endParaRPr>
          </a:p>
          <a:p>
            <a:pPr algn="ctr"/>
            <a:endParaRPr lang="pt-PT" sz="4400" dirty="0"/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3" name="CaixaDeTexto 12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3115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43000" y="3710970"/>
            <a:ext cx="708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No emails </a:t>
            </a:r>
            <a:r>
              <a:rPr lang="pt-PT" sz="4800" dirty="0" err="1" smtClean="0">
                <a:solidFill>
                  <a:srgbClr val="002060"/>
                </a:solidFill>
              </a:rPr>
              <a:t>yesterday</a:t>
            </a:r>
            <a:endParaRPr lang="pt-PT" sz="4800" dirty="0" smtClean="0">
              <a:solidFill>
                <a:srgbClr val="002060"/>
              </a:solidFill>
            </a:endParaRPr>
          </a:p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No emails </a:t>
            </a:r>
            <a:r>
              <a:rPr lang="pt-PT" sz="4800" dirty="0" err="1" smtClean="0">
                <a:solidFill>
                  <a:srgbClr val="002060"/>
                </a:solidFill>
              </a:rPr>
              <a:t>today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685800" y="1447800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r</a:t>
            </a:r>
            <a:r>
              <a:rPr lang="pt-PT" sz="3600" b="1" dirty="0" smtClean="0">
                <a:solidFill>
                  <a:srgbClr val="002060"/>
                </a:solidFill>
              </a:rPr>
              <a:t>icardom.chumbinho@espalmela.net</a:t>
            </a:r>
            <a:endParaRPr lang="pt-PT" sz="3600" b="1" dirty="0">
              <a:solidFill>
                <a:srgbClr val="002060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685800" y="2325469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 smtClean="0">
                <a:solidFill>
                  <a:srgbClr val="002060"/>
                </a:solidFill>
              </a:rPr>
              <a:t>luisjtsantos@gmail.com</a:t>
            </a:r>
            <a:endParaRPr lang="pt-PT" sz="3600" b="1" dirty="0">
              <a:solidFill>
                <a:srgbClr val="002060"/>
              </a:solidFill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2" name="Imagem 11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3" name="CaixaDeTexto 12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3736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752600"/>
            <a:ext cx="8267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Middle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Distance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Qualification</a:t>
            </a:r>
            <a:endParaRPr lang="pt-PT" sz="6000" b="1" dirty="0" smtClean="0">
              <a:solidFill>
                <a:srgbClr val="002060"/>
              </a:solidFill>
            </a:endParaRPr>
          </a:p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Men</a:t>
            </a:r>
            <a:endParaRPr lang="pt-PT" sz="60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986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43000" y="1000125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Complaints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228600" y="2286000"/>
            <a:ext cx="86106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Control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101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and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organizer´s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decision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: 17 (+ 10)</a:t>
            </a:r>
          </a:p>
          <a:p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Control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112: 5</a:t>
            </a:r>
          </a:p>
          <a:p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Control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55: 1</a:t>
            </a:r>
          </a:p>
          <a:p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Control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108: </a:t>
            </a:r>
            <a:r>
              <a:rPr lang="pt-PT" sz="3500" dirty="0">
                <a:solidFill>
                  <a:srgbClr val="002060"/>
                </a:solidFill>
                <a:latin typeface="Arial Narrow" pitchFamily="34" charset="0"/>
              </a:rPr>
              <a:t>1</a:t>
            </a:r>
          </a:p>
          <a:p>
            <a:endParaRPr lang="pt-PT" sz="3500" dirty="0">
              <a:solidFill>
                <a:srgbClr val="002060"/>
              </a:solidFill>
              <a:latin typeface="Arial Narrow" pitchFamily="34" charset="0"/>
            </a:endParaRPr>
          </a:p>
          <a:p>
            <a:endParaRPr lang="pt-PT" sz="35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9" name="Grupo 8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0" name="Imagem 9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1" name="CaixaDeTexto 10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260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43000" y="1000125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Protest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304800" y="2209800"/>
            <a:ext cx="8382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You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admit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control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101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was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wrong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.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It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affects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fairness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of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that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heat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in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many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ways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.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result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list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is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wrong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.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Startlist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order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cannot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be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made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on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that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basis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. WR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points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also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.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We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ask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for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voiding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results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of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A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heat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and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qualify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every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runner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of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that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000" i="1" dirty="0" err="1" smtClean="0">
                <a:solidFill>
                  <a:srgbClr val="002060"/>
                </a:solidFill>
                <a:latin typeface="Arial Narrow" pitchFamily="34" charset="0"/>
              </a:rPr>
              <a:t>heat</a:t>
            </a:r>
            <a:r>
              <a:rPr lang="pt-PT" sz="2000" i="1" dirty="0" smtClean="0">
                <a:solidFill>
                  <a:srgbClr val="002060"/>
                </a:solidFill>
                <a:latin typeface="Arial Narrow" pitchFamily="34" charset="0"/>
              </a:rPr>
              <a:t> to final.</a:t>
            </a:r>
          </a:p>
          <a:p>
            <a:pPr algn="just"/>
            <a:endParaRPr lang="pt-PT" sz="2800" i="1" dirty="0">
              <a:solidFill>
                <a:srgbClr val="002060"/>
              </a:solidFill>
              <a:latin typeface="Arial Narrow" pitchFamily="34" charset="0"/>
            </a:endParaRPr>
          </a:p>
          <a:p>
            <a:pPr algn="just"/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For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control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112,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and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compulsory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route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our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affected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runners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were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Vincent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Coupar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(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big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time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loss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on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compulsory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road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),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Loic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CAPBERN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and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Amélie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CHATAING </a:t>
            </a:r>
            <a:r>
              <a:rPr lang="pt-PT" sz="2800" dirty="0" smtClean="0">
                <a:solidFill>
                  <a:srgbClr val="002060"/>
                </a:solidFill>
                <a:latin typeface="Arial Narrow" pitchFamily="34" charset="0"/>
              </a:rPr>
              <a:t>[</a:t>
            </a:r>
            <a:r>
              <a:rPr lang="pt-PT" sz="2800" dirty="0" err="1" smtClean="0">
                <a:solidFill>
                  <a:srgbClr val="002060"/>
                </a:solidFill>
                <a:latin typeface="Arial Narrow" pitchFamily="34" charset="0"/>
              </a:rPr>
              <a:t>woman</a:t>
            </a:r>
            <a:r>
              <a:rPr lang="pt-PT" sz="28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dirty="0" err="1" smtClean="0">
                <a:solidFill>
                  <a:srgbClr val="002060"/>
                </a:solidFill>
                <a:latin typeface="Arial Narrow" pitchFamily="34" charset="0"/>
              </a:rPr>
              <a:t>class</a:t>
            </a:r>
            <a:r>
              <a:rPr lang="pt-PT" sz="2800" dirty="0" smtClean="0">
                <a:solidFill>
                  <a:srgbClr val="002060"/>
                </a:solidFill>
                <a:latin typeface="Arial Narrow" pitchFamily="34" charset="0"/>
              </a:rPr>
              <a:t>].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We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ask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those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runners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qualify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for </a:t>
            </a:r>
            <a:r>
              <a:rPr lang="pt-PT" sz="2800" i="1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2800" i="1" dirty="0" smtClean="0">
                <a:solidFill>
                  <a:srgbClr val="002060"/>
                </a:solidFill>
                <a:latin typeface="Arial Narrow" pitchFamily="34" charset="0"/>
              </a:rPr>
              <a:t> final.</a:t>
            </a:r>
            <a:endParaRPr lang="pt-PT" sz="2800" i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6015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43000" y="1000125"/>
            <a:ext cx="73533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600" dirty="0" err="1" smtClean="0">
                <a:solidFill>
                  <a:srgbClr val="002060"/>
                </a:solidFill>
              </a:rPr>
              <a:t>Decision</a:t>
            </a:r>
            <a:r>
              <a:rPr lang="pt-PT" sz="6600" dirty="0" smtClean="0">
                <a:solidFill>
                  <a:srgbClr val="002060"/>
                </a:solidFill>
              </a:rPr>
              <a:t> </a:t>
            </a:r>
            <a:r>
              <a:rPr lang="pt-PT" sz="6600" dirty="0" err="1" smtClean="0">
                <a:solidFill>
                  <a:srgbClr val="002060"/>
                </a:solidFill>
              </a:rPr>
              <a:t>of</a:t>
            </a:r>
            <a:r>
              <a:rPr lang="pt-PT" sz="6600" dirty="0" smtClean="0">
                <a:solidFill>
                  <a:srgbClr val="002060"/>
                </a:solidFill>
              </a:rPr>
              <a:t> </a:t>
            </a:r>
            <a:r>
              <a:rPr lang="pt-PT" sz="6600" dirty="0" err="1" smtClean="0">
                <a:solidFill>
                  <a:srgbClr val="002060"/>
                </a:solidFill>
              </a:rPr>
              <a:t>the</a:t>
            </a:r>
            <a:r>
              <a:rPr lang="pt-PT" sz="6600" dirty="0" smtClean="0">
                <a:solidFill>
                  <a:srgbClr val="002060"/>
                </a:solidFill>
              </a:rPr>
              <a:t> </a:t>
            </a:r>
            <a:r>
              <a:rPr lang="pt-PT" sz="6600" dirty="0" err="1" smtClean="0">
                <a:solidFill>
                  <a:srgbClr val="002060"/>
                </a:solidFill>
              </a:rPr>
              <a:t>jury</a:t>
            </a:r>
            <a:r>
              <a:rPr lang="pt-PT" sz="6600" dirty="0" smtClean="0">
                <a:solidFill>
                  <a:srgbClr val="002060"/>
                </a:solidFill>
              </a:rPr>
              <a:t>:</a:t>
            </a:r>
            <a:endParaRPr lang="pt-PT" sz="66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76200" y="3048000"/>
            <a:ext cx="9067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dirty="0" err="1" smtClean="0">
                <a:solidFill>
                  <a:srgbClr val="002060"/>
                </a:solidFill>
              </a:rPr>
              <a:t>Protest</a:t>
            </a:r>
            <a:r>
              <a:rPr lang="pt-PT" sz="6000" dirty="0" smtClean="0">
                <a:solidFill>
                  <a:srgbClr val="002060"/>
                </a:solidFill>
              </a:rPr>
              <a:t> </a:t>
            </a:r>
            <a:r>
              <a:rPr lang="pt-PT" sz="6000" dirty="0" err="1" smtClean="0">
                <a:solidFill>
                  <a:srgbClr val="002060"/>
                </a:solidFill>
              </a:rPr>
              <a:t>on</a:t>
            </a:r>
            <a:r>
              <a:rPr lang="pt-PT" sz="6000" dirty="0" smtClean="0">
                <a:solidFill>
                  <a:srgbClr val="002060"/>
                </a:solidFill>
              </a:rPr>
              <a:t> </a:t>
            </a:r>
            <a:r>
              <a:rPr lang="pt-PT" sz="6000" dirty="0" err="1" smtClean="0">
                <a:solidFill>
                  <a:srgbClr val="002060"/>
                </a:solidFill>
              </a:rPr>
              <a:t>control</a:t>
            </a:r>
            <a:r>
              <a:rPr lang="pt-PT" sz="6000" dirty="0" smtClean="0">
                <a:solidFill>
                  <a:srgbClr val="002060"/>
                </a:solidFill>
              </a:rPr>
              <a:t> 112/</a:t>
            </a:r>
            <a:r>
              <a:rPr lang="pt-PT" sz="6000" dirty="0" err="1" smtClean="0">
                <a:solidFill>
                  <a:srgbClr val="002060"/>
                </a:solidFill>
              </a:rPr>
              <a:t>marked</a:t>
            </a:r>
            <a:r>
              <a:rPr lang="pt-PT" sz="6000" dirty="0" smtClean="0">
                <a:solidFill>
                  <a:srgbClr val="002060"/>
                </a:solidFill>
              </a:rPr>
              <a:t> </a:t>
            </a:r>
            <a:r>
              <a:rPr lang="pt-PT" sz="6000" dirty="0" err="1" smtClean="0">
                <a:solidFill>
                  <a:srgbClr val="002060"/>
                </a:solidFill>
              </a:rPr>
              <a:t>route</a:t>
            </a:r>
            <a:r>
              <a:rPr lang="pt-PT" sz="6000" dirty="0" smtClean="0">
                <a:solidFill>
                  <a:srgbClr val="002060"/>
                </a:solidFill>
              </a:rPr>
              <a:t> </a:t>
            </a:r>
            <a:r>
              <a:rPr lang="pt-PT" sz="6000" dirty="0" err="1" smtClean="0">
                <a:solidFill>
                  <a:srgbClr val="002060"/>
                </a:solidFill>
              </a:rPr>
              <a:t>turned</a:t>
            </a:r>
            <a:r>
              <a:rPr lang="pt-PT" sz="54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6000" dirty="0" err="1" smtClean="0">
                <a:solidFill>
                  <a:srgbClr val="002060"/>
                </a:solidFill>
              </a:rPr>
              <a:t>down</a:t>
            </a:r>
            <a:r>
              <a:rPr lang="pt-PT" sz="5400" dirty="0" smtClean="0">
                <a:solidFill>
                  <a:srgbClr val="002060"/>
                </a:solidFill>
                <a:latin typeface="Arial Narrow" pitchFamily="34" charset="0"/>
              </a:rPr>
              <a:t>.</a:t>
            </a:r>
            <a:endParaRPr lang="pt-PT" sz="54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6015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704850" y="1752600"/>
            <a:ext cx="79057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9600" b="1" dirty="0" err="1" smtClean="0">
                <a:solidFill>
                  <a:srgbClr val="002060"/>
                </a:solidFill>
              </a:rPr>
              <a:t>Today’s</a:t>
            </a:r>
            <a:r>
              <a:rPr lang="pt-PT" sz="96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pt-PT" sz="9600" b="1" dirty="0" err="1" smtClean="0">
                <a:solidFill>
                  <a:srgbClr val="002060"/>
                </a:solidFill>
              </a:rPr>
              <a:t>race</a:t>
            </a:r>
            <a:endParaRPr lang="pt-PT" sz="9600" b="1" dirty="0" smtClean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9852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704850" y="1752600"/>
            <a:ext cx="7905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0" b="1" dirty="0" smtClean="0">
                <a:solidFill>
                  <a:srgbClr val="002060"/>
                </a:solidFill>
              </a:rPr>
              <a:t>0 </a:t>
            </a:r>
          </a:p>
          <a:p>
            <a:pPr algn="ctr"/>
            <a:r>
              <a:rPr lang="pt-PT" sz="8000" b="1" dirty="0" err="1" smtClean="0">
                <a:solidFill>
                  <a:srgbClr val="002060"/>
                </a:solidFill>
              </a:rPr>
              <a:t>Complaints</a:t>
            </a:r>
            <a:endParaRPr lang="pt-PT" sz="8000" b="1" dirty="0" smtClean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9852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gem">
  <a:themeElements>
    <a:clrScheme name="Viagem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gem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iagem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1432</TotalTime>
  <Words>407</Words>
  <Application>Microsoft Office PowerPoint</Application>
  <PresentationFormat>Apresentação no Ecrã (4:3)</PresentationFormat>
  <Paragraphs>100</Paragraphs>
  <Slides>22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22</vt:i4>
      </vt:variant>
    </vt:vector>
  </HeadingPairs>
  <TitlesOfParts>
    <vt:vector size="23" baseType="lpstr">
      <vt:lpstr>Viagem</vt:lpstr>
      <vt:lpstr>Diapositivo 1</vt:lpstr>
      <vt:lpstr>WELCOME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Ricardo</dc:creator>
  <cp:lastModifiedBy>Windows User</cp:lastModifiedBy>
  <cp:revision>182</cp:revision>
  <dcterms:created xsi:type="dcterms:W3CDTF">2013-11-11T15:04:25Z</dcterms:created>
  <dcterms:modified xsi:type="dcterms:W3CDTF">2014-04-11T22:42:34Z</dcterms:modified>
</cp:coreProperties>
</file>