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96" r:id="rId1"/>
  </p:sldMasterIdLst>
  <p:notesMasterIdLst>
    <p:notesMasterId r:id="rId20"/>
  </p:notesMasterIdLst>
  <p:handoutMasterIdLst>
    <p:handoutMasterId r:id="rId21"/>
  </p:handoutMasterIdLst>
  <p:sldIdLst>
    <p:sldId id="256" r:id="rId2"/>
    <p:sldId id="303" r:id="rId3"/>
    <p:sldId id="286" r:id="rId4"/>
    <p:sldId id="287" r:id="rId5"/>
    <p:sldId id="294" r:id="rId6"/>
    <p:sldId id="288" r:id="rId7"/>
    <p:sldId id="292" r:id="rId8"/>
    <p:sldId id="293" r:id="rId9"/>
    <p:sldId id="289" r:id="rId10"/>
    <p:sldId id="290" r:id="rId11"/>
    <p:sldId id="291" r:id="rId12"/>
    <p:sldId id="295" r:id="rId13"/>
    <p:sldId id="298" r:id="rId14"/>
    <p:sldId id="296" r:id="rId15"/>
    <p:sldId id="297" r:id="rId16"/>
    <p:sldId id="299" r:id="rId17"/>
    <p:sldId id="300" r:id="rId18"/>
    <p:sldId id="301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ção Predefinida" id="{CA603926-660D-461E-A924-A394FE234A48}">
          <p14:sldIdLst>
            <p14:sldId id="256"/>
            <p14:sldId id="303"/>
            <p14:sldId id="286"/>
            <p14:sldId id="287"/>
            <p14:sldId id="294"/>
            <p14:sldId id="288"/>
            <p14:sldId id="292"/>
            <p14:sldId id="293"/>
            <p14:sldId id="289"/>
            <p14:sldId id="290"/>
            <p14:sldId id="291"/>
            <p14:sldId id="295"/>
            <p14:sldId id="298"/>
            <p14:sldId id="296"/>
            <p14:sldId id="297"/>
            <p14:sldId id="299"/>
            <p14:sldId id="300"/>
            <p14:sldId id="301"/>
          </p14:sldIdLst>
        </p14:section>
        <p14:section name="Secção Sem Título" id="{D993F824-6B35-445F-902B-A25974FC6DE0}">
          <p14:sldIdLst/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6B2F"/>
    <a:srgbClr val="800000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Estilo Escuro 1 - Destaqu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88" autoAdjust="0"/>
    <p:restoredTop sz="94660"/>
  </p:normalViewPr>
  <p:slideViewPr>
    <p:cSldViewPr>
      <p:cViewPr varScale="1">
        <p:scale>
          <a:sx n="69" d="100"/>
          <a:sy n="69" d="100"/>
        </p:scale>
        <p:origin x="-474" y="-96"/>
      </p:cViewPr>
      <p:guideLst>
        <p:guide orient="horz" pos="3744"/>
        <p:guide pos="52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CC1E98-4A07-47ED-B378-C06CFB227E11}" type="datetimeFigureOut">
              <a:rPr lang="pt-PT" smtClean="0"/>
              <a:pPr/>
              <a:t>10-04-2014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pt-PT" smtClean="0"/>
              <a:t>Reunião CO 071213, Foz do Arelho</a:t>
            </a:r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38566A-EDC0-42B0-A564-F828D545D3B8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692307493"/>
      </p:ext>
    </p:extLst>
  </p:cSld>
  <p:clrMap bg1="lt1" tx1="dk1" bg2="lt2" tx2="dk2" accent1="accent1" accent2="accent2" accent3="accent3" accent4="accent4" accent5="accent5" accent6="accent6" hlink="hlink" folHlink="folHlink"/>
  <p:hf sldNum="0"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125380-89EE-447D-8248-340689C398D8}" type="datetimeFigureOut">
              <a:rPr lang="pt-PT" smtClean="0"/>
              <a:pPr/>
              <a:t>10-04-2014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pt-PT" smtClean="0"/>
              <a:t>Reunião CO 071213, Foz do Arelho</a:t>
            </a:r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39BB2-A74F-4E93-AD72-9FF87F7F89C7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08922250"/>
      </p:ext>
    </p:extLst>
  </p:cSld>
  <p:clrMap bg1="lt1" tx1="dk1" bg2="lt2" tx2="dk2" accent1="accent1" accent2="accent2" accent3="accent3" accent4="accent4" accent5="accent5" accent6="accent6" hlink="hlink" folHlink="folHlink"/>
  <p:hf sldNum="0"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PT" smtClean="0"/>
              <a:t>Reunião CO 071213, Foz do Arelho</a:t>
            </a:r>
            <a:endParaRPr lang="pt-PT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PT" smtClean="0"/>
              <a:t>Reunião CO 071213, Foz do Arelho</a:t>
            </a:r>
            <a:endParaRPr lang="pt-PT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PT" smtClean="0"/>
              <a:t>Reunião CO 071213, Foz do Arelho</a:t>
            </a:r>
            <a:endParaRPr lang="pt-PT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PT" smtClean="0"/>
              <a:t>Reunião CO 071213, Foz do Arelho</a:t>
            </a:r>
            <a:endParaRPr lang="pt-PT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PT" smtClean="0"/>
              <a:t>Reunião CO 071213, Foz do Arelho</a:t>
            </a:r>
            <a:endParaRPr lang="pt-PT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PT" smtClean="0"/>
              <a:t>Reunião CO 071213, Foz do Arelho</a:t>
            </a:r>
            <a:endParaRPr lang="pt-PT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PT" smtClean="0"/>
              <a:t>Reunião CO 071213, Foz do Arelho</a:t>
            </a:r>
            <a:endParaRPr lang="pt-PT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PT" smtClean="0"/>
              <a:t>Reunião CO 071213, Foz do Arelho</a:t>
            </a:r>
            <a:endParaRPr lang="pt-P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PT" smtClean="0"/>
              <a:t>Reunião CO 071213, Foz do Arelho</a:t>
            </a:r>
            <a:endParaRPr lang="pt-P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PT" smtClean="0"/>
              <a:t>Reunião CO 071213, Foz do Arelho</a:t>
            </a:r>
            <a:endParaRPr lang="pt-PT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PT" smtClean="0"/>
              <a:t>Reunião CO 071213, Foz do Arelho</a:t>
            </a:r>
            <a:endParaRPr lang="pt-PT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PT" smtClean="0"/>
              <a:t>Reunião CO 071213, Foz do Arelho</a:t>
            </a:r>
            <a:endParaRPr lang="pt-PT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PT" smtClean="0"/>
              <a:t>Reunião CO 071213, Foz do Arelho</a:t>
            </a:r>
            <a:endParaRPr lang="pt-PT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PT" smtClean="0"/>
              <a:t>Reunião CO 071213, Foz do Arelho</a:t>
            </a:r>
            <a:endParaRPr lang="pt-PT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PT" smtClean="0"/>
              <a:t>Reunião CO 071213, Foz do Arelho</a:t>
            </a:r>
            <a:endParaRPr lang="pt-PT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PT" smtClean="0"/>
              <a:t>Reunião CO 071213, Foz do Arelho</a:t>
            </a:r>
            <a:endParaRPr lang="pt-P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exão recta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ítulo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9" name="Subtítulo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pt-PT" smtClean="0"/>
              <a:t>Faça clique para editar o estilo</a:t>
            </a:r>
            <a:endParaRPr kumimoji="0" lang="en-US"/>
          </a:p>
        </p:txBody>
      </p:sp>
      <p:sp>
        <p:nvSpPr>
          <p:cNvPr id="16" name="Marcador de Posição da Data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D6146-B147-44E2-A103-A611866FD231}" type="datetime1">
              <a:rPr lang="en-US" smtClean="0"/>
              <a:pPr/>
              <a:t>4/10/2014</a:t>
            </a:fld>
            <a:endParaRPr lang="en-US"/>
          </a:p>
        </p:txBody>
      </p:sp>
      <p:sp>
        <p:nvSpPr>
          <p:cNvPr id="2" name="Marcador de Posição do Rodapé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Marcador de Posição do Número do Diapositivo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8745C66F-FC7B-4C52-931F-EAABACA1CBDF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31DA1-E4AB-41B3-A4F5-99467EFFE678}" type="datetime1">
              <a:rPr lang="en-US" smtClean="0"/>
              <a:pPr/>
              <a:t>4/10/2014</a:t>
            </a:fld>
            <a:endParaRPr lang="en-US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5C66F-FC7B-4C52-931F-EAABACA1CBDF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4D8C0-EEE2-4F19-9FE9-0D8CD095268C}" type="datetime1">
              <a:rPr lang="en-US" smtClean="0"/>
              <a:pPr/>
              <a:t>4/10/2014</a:t>
            </a:fld>
            <a:endParaRPr lang="en-US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5C66F-FC7B-4C52-931F-EAABACA1CBDF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ítulo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27" name="Marcador de Posição de Conteúdo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25" name="Marcador de Posição da Data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A8472-E1FB-4B92-B0EE-DE3BB2322026}" type="datetime1">
              <a:rPr lang="en-US" smtClean="0"/>
              <a:pPr/>
              <a:t>4/10/2014</a:t>
            </a:fld>
            <a:endParaRPr lang="en-US"/>
          </a:p>
        </p:txBody>
      </p:sp>
      <p:sp>
        <p:nvSpPr>
          <p:cNvPr id="19" name="Marcador de Posição do Rodapé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Marcador de Posição do Número do Diapositivo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8745C66F-FC7B-4C52-931F-EAABACA1CBDF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exão recta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Marcador de Posição do Texto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19" name="Marcador de Posição da Data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41392-0A41-4BEB-9D09-65EB7B16224C}" type="datetime1">
              <a:rPr lang="en-US" smtClean="0"/>
              <a:pPr/>
              <a:t>4/10/2014</a:t>
            </a:fld>
            <a:endParaRPr lang="en-US"/>
          </a:p>
        </p:txBody>
      </p:sp>
      <p:sp>
        <p:nvSpPr>
          <p:cNvPr id="11" name="Marcador de Posição do Rodapé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Marcador de Posição do Número do Diapositivo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5C66F-FC7B-4C52-931F-EAABACA1CBDF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8" name="Título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ítulo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14" name="Marcador de Posição de Conteúdo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13" name="Marcador de Posição de Conteúdo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21" name="Marcador de Posição da Data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1236B3-2296-4C34-923A-1F30BE7A2E5A}" type="datetime1">
              <a:rPr lang="en-US" smtClean="0"/>
              <a:pPr/>
              <a:t>4/10/2014</a:t>
            </a:fld>
            <a:endParaRPr lang="en-US"/>
          </a:p>
        </p:txBody>
      </p:sp>
      <p:sp>
        <p:nvSpPr>
          <p:cNvPr id="10" name="Marcador de Posição do Rodapé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Marcador de Posição do Número do Diapositivo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5C66F-FC7B-4C52-931F-EAABACA1CBDF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ítulo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13" name="Marcador de Posição do Texto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25" name="Marcador de Posição do Texto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28" name="Marcador de Posição de Conteúdo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10" name="Marcador de Posição da Data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FDD0A-09EE-41D8-B7DF-A29825236AF4}" type="datetime1">
              <a:rPr lang="en-US" smtClean="0"/>
              <a:pPr/>
              <a:t>4/10/2014</a:t>
            </a:fld>
            <a:endParaRPr lang="en-US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8745C66F-FC7B-4C52-931F-EAABACA1CBDF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11" name="Conexão recta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ítulo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12" name="Marcador de Posição da Data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6CF2A-237F-49F7-988E-986AA5F1A51D}" type="datetime1">
              <a:rPr lang="en-US" smtClean="0"/>
              <a:pPr/>
              <a:t>4/10/2014</a:t>
            </a:fld>
            <a:endParaRPr lang="en-US"/>
          </a:p>
        </p:txBody>
      </p:sp>
      <p:sp>
        <p:nvSpPr>
          <p:cNvPr id="21" name="Marcador de Posição do Rodapé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5C66F-FC7B-4C52-931F-EAABACA1CBDF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87876-6340-4048-A484-C577422F985F}" type="datetime1">
              <a:rPr lang="en-US" smtClean="0"/>
              <a:pPr/>
              <a:t>4/10/2014</a:t>
            </a:fld>
            <a:endParaRPr lang="en-US"/>
          </a:p>
        </p:txBody>
      </p:sp>
      <p:sp>
        <p:nvSpPr>
          <p:cNvPr id="24" name="Marcador de Posição do Rodapé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5C66F-FC7B-4C52-931F-EAABACA1CBDF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exão recta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ítulo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26" name="Marcador de Posição do Texto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14" name="Marcador de Posição de Conteúdo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25" name="Marcador de Posição da Data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74FDD-7B6F-43BA-BBAD-B6B234D83AF8}" type="datetime1">
              <a:rPr lang="en-US" smtClean="0"/>
              <a:pPr/>
              <a:t>4/10/2014</a:t>
            </a:fld>
            <a:endParaRPr lang="en-US"/>
          </a:p>
        </p:txBody>
      </p:sp>
      <p:sp>
        <p:nvSpPr>
          <p:cNvPr id="29" name="Marcador de Posição do Rodapé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5C66F-FC7B-4C52-931F-EAABACA1CBDF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Posição da Imagem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pt-PT" smtClean="0"/>
              <a:t>Clique no ícone para adicionar uma imagem</a:t>
            </a:r>
            <a:endParaRPr kumimoji="0" lang="en-US" dirty="0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3CBB3-310F-4599-9071-21DE018D0EB4}" type="datetime1">
              <a:rPr lang="en-US" smtClean="0"/>
              <a:pPr/>
              <a:t>4/10/2014</a:t>
            </a:fld>
            <a:endParaRPr lang="en-US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Marcador de Posição do Número do Diapositivo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5C66F-FC7B-4C52-931F-EAABACA1CBDF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17" name="Título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26" name="Marcador de Posição do Texto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6B2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exão recta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Marcador de Posição do Texto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pt-PT" smtClean="0"/>
              <a:t>Clique para editar os estilos</a:t>
            </a:r>
          </a:p>
          <a:p>
            <a:pPr lvl="1" eaLnBrk="1" latinLnBrk="0" hangingPunct="1"/>
            <a:r>
              <a:rPr kumimoji="0" lang="pt-PT" smtClean="0"/>
              <a:t>Segundo nível</a:t>
            </a:r>
          </a:p>
          <a:p>
            <a:pPr lvl="2" eaLnBrk="1" latinLnBrk="0" hangingPunct="1"/>
            <a:r>
              <a:rPr kumimoji="0" lang="pt-PT" smtClean="0"/>
              <a:t>Terceiro nível</a:t>
            </a:r>
          </a:p>
          <a:p>
            <a:pPr lvl="3" eaLnBrk="1" latinLnBrk="0" hangingPunct="1"/>
            <a:r>
              <a:rPr kumimoji="0" lang="pt-PT" smtClean="0"/>
              <a:t>Quarto nível</a:t>
            </a:r>
          </a:p>
          <a:p>
            <a:pPr lvl="4" eaLnBrk="1" latinLnBrk="0" hangingPunct="1"/>
            <a:r>
              <a:rPr kumimoji="0" lang="pt-PT" smtClean="0"/>
              <a:t>Quinto nível</a:t>
            </a:r>
            <a:endParaRPr kumimoji="0" lang="en-US"/>
          </a:p>
        </p:txBody>
      </p:sp>
      <p:sp>
        <p:nvSpPr>
          <p:cNvPr id="11" name="Marcador de Posição da Data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C350593-FFA4-4155-A53D-17AB8E483E25}" type="datetime1">
              <a:rPr lang="en-US" smtClean="0"/>
              <a:pPr/>
              <a:t>4/10/2014</a:t>
            </a:fld>
            <a:endParaRPr lang="en-US"/>
          </a:p>
        </p:txBody>
      </p:sp>
      <p:sp>
        <p:nvSpPr>
          <p:cNvPr id="28" name="Marcador de Posição do Rodapé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8745C66F-FC7B-4C52-931F-EAABACA1CBDF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10" name="Marcador de Posição do Título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9" name="Conexão recta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Conexão recta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EOC_ETOC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" y="1017494"/>
            <a:ext cx="7384312" cy="56214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" descr="Fair"/>
          <p:cNvSpPr>
            <a:spLocks noChangeAspect="1" noChangeArrowheads="1"/>
          </p:cNvSpPr>
          <p:nvPr/>
        </p:nvSpPr>
        <p:spPr bwMode="auto">
          <a:xfrm>
            <a:off x="38100" y="38100"/>
            <a:ext cx="666750" cy="666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grpSp>
        <p:nvGrpSpPr>
          <p:cNvPr id="12" name="Grupo 11"/>
          <p:cNvGrpSpPr/>
          <p:nvPr/>
        </p:nvGrpSpPr>
        <p:grpSpPr>
          <a:xfrm>
            <a:off x="7394890" y="533400"/>
            <a:ext cx="1596710" cy="466725"/>
            <a:chOff x="7394890" y="533400"/>
            <a:chExt cx="1596710" cy="466725"/>
          </a:xfrm>
        </p:grpSpPr>
        <p:pic>
          <p:nvPicPr>
            <p:cNvPr id="13" name="Imagem 12" descr="EOC_ETOC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4890" y="533400"/>
              <a:ext cx="613090" cy="466725"/>
            </a:xfrm>
            <a:prstGeom prst="rect">
              <a:avLst/>
            </a:prstGeom>
          </p:spPr>
        </p:pic>
        <p:sp>
          <p:nvSpPr>
            <p:cNvPr id="14" name="CaixaDeTexto 13"/>
            <p:cNvSpPr txBox="1"/>
            <p:nvPr/>
          </p:nvSpPr>
          <p:spPr>
            <a:xfrm>
              <a:off x="8001000" y="753904"/>
              <a:ext cx="990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TOM </a:t>
              </a:r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10apr2014</a:t>
              </a:r>
              <a:endParaRPr lang="pt-PT" sz="1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  <p:sp>
        <p:nvSpPr>
          <p:cNvPr id="2" name="CaixaDeTexto 1"/>
          <p:cNvSpPr txBox="1"/>
          <p:nvPr/>
        </p:nvSpPr>
        <p:spPr>
          <a:xfrm>
            <a:off x="1087635" y="2133600"/>
            <a:ext cx="6934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9600" b="1" dirty="0" smtClean="0">
                <a:solidFill>
                  <a:srgbClr val="002060"/>
                </a:solidFill>
              </a:rPr>
              <a:t>112</a:t>
            </a:r>
            <a:endParaRPr lang="pt-PT" sz="9600" b="1" dirty="0">
              <a:solidFill>
                <a:srgbClr val="002060"/>
              </a:solidFill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1447800" y="3886200"/>
            <a:ext cx="6781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5400" dirty="0" err="1" smtClean="0">
                <a:solidFill>
                  <a:srgbClr val="002060"/>
                </a:solidFill>
              </a:rPr>
              <a:t>Marked</a:t>
            </a:r>
            <a:r>
              <a:rPr lang="pt-PT" sz="5400" dirty="0" smtClean="0">
                <a:solidFill>
                  <a:srgbClr val="002060"/>
                </a:solidFill>
              </a:rPr>
              <a:t> </a:t>
            </a:r>
            <a:r>
              <a:rPr lang="pt-PT" sz="5400" dirty="0" err="1" smtClean="0">
                <a:solidFill>
                  <a:srgbClr val="002060"/>
                </a:solidFill>
              </a:rPr>
              <a:t>route</a:t>
            </a:r>
            <a:r>
              <a:rPr lang="pt-PT" sz="5400" dirty="0" smtClean="0">
                <a:solidFill>
                  <a:srgbClr val="002060"/>
                </a:solidFill>
              </a:rPr>
              <a:t> to </a:t>
            </a:r>
            <a:r>
              <a:rPr lang="pt-PT" sz="5400" dirty="0" err="1" smtClean="0">
                <a:solidFill>
                  <a:srgbClr val="002060"/>
                </a:solidFill>
              </a:rPr>
              <a:t>fence</a:t>
            </a:r>
            <a:endParaRPr lang="pt-PT" sz="5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7671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" descr="Fair"/>
          <p:cNvSpPr>
            <a:spLocks noChangeAspect="1" noChangeArrowheads="1"/>
          </p:cNvSpPr>
          <p:nvPr/>
        </p:nvSpPr>
        <p:spPr bwMode="auto">
          <a:xfrm>
            <a:off x="38100" y="38100"/>
            <a:ext cx="666750" cy="666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grpSp>
        <p:nvGrpSpPr>
          <p:cNvPr id="12" name="Grupo 11"/>
          <p:cNvGrpSpPr/>
          <p:nvPr/>
        </p:nvGrpSpPr>
        <p:grpSpPr>
          <a:xfrm>
            <a:off x="7394890" y="533400"/>
            <a:ext cx="1596710" cy="466725"/>
            <a:chOff x="7394890" y="533400"/>
            <a:chExt cx="1596710" cy="466725"/>
          </a:xfrm>
        </p:grpSpPr>
        <p:pic>
          <p:nvPicPr>
            <p:cNvPr id="13" name="Imagem 12" descr="EOC_ETOC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4890" y="533400"/>
              <a:ext cx="613090" cy="466725"/>
            </a:xfrm>
            <a:prstGeom prst="rect">
              <a:avLst/>
            </a:prstGeom>
          </p:spPr>
        </p:pic>
        <p:sp>
          <p:nvSpPr>
            <p:cNvPr id="14" name="CaixaDeTexto 13"/>
            <p:cNvSpPr txBox="1"/>
            <p:nvPr/>
          </p:nvSpPr>
          <p:spPr>
            <a:xfrm>
              <a:off x="8001000" y="753904"/>
              <a:ext cx="990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TOM </a:t>
              </a:r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10apr2014</a:t>
              </a:r>
              <a:endParaRPr lang="pt-PT" sz="1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  <p:sp>
        <p:nvSpPr>
          <p:cNvPr id="3" name="CaixaDeTexto 2"/>
          <p:cNvSpPr txBox="1"/>
          <p:nvPr/>
        </p:nvSpPr>
        <p:spPr>
          <a:xfrm>
            <a:off x="704850" y="1219200"/>
            <a:ext cx="79057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4000" b="1" dirty="0" err="1" smtClean="0">
                <a:solidFill>
                  <a:srgbClr val="002060"/>
                </a:solidFill>
              </a:rPr>
              <a:t>Terrain</a:t>
            </a:r>
            <a:r>
              <a:rPr lang="pt-PT" sz="4000" b="1" dirty="0" smtClean="0">
                <a:solidFill>
                  <a:srgbClr val="002060"/>
                </a:solidFill>
              </a:rPr>
              <a:t> </a:t>
            </a:r>
            <a:r>
              <a:rPr lang="pt-PT" sz="4000" b="1" dirty="0" err="1" smtClean="0">
                <a:solidFill>
                  <a:srgbClr val="002060"/>
                </a:solidFill>
              </a:rPr>
              <a:t>was</a:t>
            </a:r>
            <a:r>
              <a:rPr lang="pt-PT" sz="4000" b="1" dirty="0" smtClean="0">
                <a:solidFill>
                  <a:srgbClr val="002060"/>
                </a:solidFill>
              </a:rPr>
              <a:t> </a:t>
            </a:r>
            <a:r>
              <a:rPr lang="pt-PT" sz="4000" b="1" dirty="0" err="1" smtClean="0">
                <a:solidFill>
                  <a:srgbClr val="002060"/>
                </a:solidFill>
              </a:rPr>
              <a:t>not</a:t>
            </a:r>
            <a:r>
              <a:rPr lang="pt-PT" sz="4000" b="1" dirty="0" smtClean="0">
                <a:solidFill>
                  <a:srgbClr val="002060"/>
                </a:solidFill>
              </a:rPr>
              <a:t> </a:t>
            </a:r>
            <a:r>
              <a:rPr lang="pt-PT" sz="4000" b="1" dirty="0" err="1" smtClean="0">
                <a:solidFill>
                  <a:srgbClr val="002060"/>
                </a:solidFill>
              </a:rPr>
              <a:t>properly</a:t>
            </a:r>
            <a:r>
              <a:rPr lang="pt-PT" sz="4000" b="1" dirty="0" smtClean="0">
                <a:solidFill>
                  <a:srgbClr val="002060"/>
                </a:solidFill>
              </a:rPr>
              <a:t> </a:t>
            </a:r>
            <a:r>
              <a:rPr lang="pt-PT" sz="4000" b="1" dirty="0" err="1" smtClean="0">
                <a:solidFill>
                  <a:srgbClr val="002060"/>
                </a:solidFill>
              </a:rPr>
              <a:t>mapped</a:t>
            </a:r>
            <a:r>
              <a:rPr lang="pt-PT" sz="4000" b="1" dirty="0" smtClean="0">
                <a:solidFill>
                  <a:srgbClr val="002060"/>
                </a:solidFill>
              </a:rPr>
              <a:t> </a:t>
            </a:r>
            <a:r>
              <a:rPr lang="pt-PT" sz="4000" b="1" dirty="0" err="1" smtClean="0">
                <a:solidFill>
                  <a:srgbClr val="002060"/>
                </a:solidFill>
              </a:rPr>
              <a:t>in</a:t>
            </a:r>
            <a:r>
              <a:rPr lang="pt-PT" sz="4000" b="1" dirty="0" smtClean="0">
                <a:solidFill>
                  <a:srgbClr val="002060"/>
                </a:solidFill>
              </a:rPr>
              <a:t> </a:t>
            </a:r>
            <a:r>
              <a:rPr lang="pt-PT" sz="4000" b="1" dirty="0" err="1" smtClean="0">
                <a:solidFill>
                  <a:srgbClr val="002060"/>
                </a:solidFill>
              </a:rPr>
              <a:t>that</a:t>
            </a:r>
            <a:r>
              <a:rPr lang="pt-PT" sz="4000" b="1" dirty="0" smtClean="0">
                <a:solidFill>
                  <a:srgbClr val="002060"/>
                </a:solidFill>
              </a:rPr>
              <a:t> </a:t>
            </a:r>
            <a:r>
              <a:rPr lang="pt-PT" sz="4000" b="1" dirty="0" err="1" smtClean="0">
                <a:solidFill>
                  <a:srgbClr val="002060"/>
                </a:solidFill>
              </a:rPr>
              <a:t>area</a:t>
            </a:r>
            <a:endParaRPr lang="pt-PT" sz="4000" dirty="0">
              <a:solidFill>
                <a:srgbClr val="002060"/>
              </a:solidFill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704850" y="2971800"/>
            <a:ext cx="79057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4000" b="1" dirty="0" err="1" smtClean="0">
                <a:solidFill>
                  <a:srgbClr val="002060"/>
                </a:solidFill>
              </a:rPr>
              <a:t>Mandatory</a:t>
            </a:r>
            <a:r>
              <a:rPr lang="pt-PT" sz="4000" b="1" dirty="0" smtClean="0">
                <a:solidFill>
                  <a:srgbClr val="002060"/>
                </a:solidFill>
              </a:rPr>
              <a:t> </a:t>
            </a:r>
            <a:r>
              <a:rPr lang="pt-PT" sz="4000" b="1" dirty="0" err="1" smtClean="0">
                <a:solidFill>
                  <a:srgbClr val="002060"/>
                </a:solidFill>
              </a:rPr>
              <a:t>route</a:t>
            </a:r>
            <a:r>
              <a:rPr lang="pt-PT" sz="4000" b="1" dirty="0" smtClean="0">
                <a:solidFill>
                  <a:srgbClr val="002060"/>
                </a:solidFill>
              </a:rPr>
              <a:t> </a:t>
            </a:r>
            <a:r>
              <a:rPr lang="pt-PT" sz="4000" b="1" dirty="0" err="1" smtClean="0">
                <a:solidFill>
                  <a:srgbClr val="002060"/>
                </a:solidFill>
              </a:rPr>
              <a:t>was</a:t>
            </a:r>
            <a:r>
              <a:rPr lang="pt-PT" sz="4000" b="1" dirty="0" smtClean="0">
                <a:solidFill>
                  <a:srgbClr val="002060"/>
                </a:solidFill>
              </a:rPr>
              <a:t> </a:t>
            </a:r>
            <a:r>
              <a:rPr lang="pt-PT" sz="4000" b="1" dirty="0" err="1" smtClean="0">
                <a:solidFill>
                  <a:srgbClr val="002060"/>
                </a:solidFill>
              </a:rPr>
              <a:t>not</a:t>
            </a:r>
            <a:r>
              <a:rPr lang="pt-PT" sz="4000" b="1" dirty="0" smtClean="0">
                <a:solidFill>
                  <a:srgbClr val="002060"/>
                </a:solidFill>
              </a:rPr>
              <a:t> </a:t>
            </a:r>
            <a:r>
              <a:rPr lang="pt-PT" sz="4000" b="1" dirty="0" err="1" smtClean="0">
                <a:solidFill>
                  <a:srgbClr val="002060"/>
                </a:solidFill>
              </a:rPr>
              <a:t>marked</a:t>
            </a:r>
            <a:r>
              <a:rPr lang="pt-PT" sz="4000" b="1" dirty="0" smtClean="0">
                <a:solidFill>
                  <a:srgbClr val="002060"/>
                </a:solidFill>
              </a:rPr>
              <a:t> </a:t>
            </a:r>
            <a:r>
              <a:rPr lang="pt-PT" sz="4000" b="1" dirty="0" err="1" smtClean="0">
                <a:solidFill>
                  <a:srgbClr val="002060"/>
                </a:solidFill>
              </a:rPr>
              <a:t>properly</a:t>
            </a:r>
            <a:endParaRPr lang="pt-PT" sz="4000" dirty="0">
              <a:solidFill>
                <a:srgbClr val="002060"/>
              </a:solidFill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704850" y="4907340"/>
            <a:ext cx="79057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4800" b="1" dirty="0" err="1" smtClean="0">
                <a:solidFill>
                  <a:srgbClr val="002060"/>
                </a:solidFill>
              </a:rPr>
              <a:t>We</a:t>
            </a:r>
            <a:r>
              <a:rPr lang="pt-PT" sz="4800" b="1" dirty="0" smtClean="0">
                <a:solidFill>
                  <a:srgbClr val="002060"/>
                </a:solidFill>
              </a:rPr>
              <a:t> </a:t>
            </a:r>
            <a:r>
              <a:rPr lang="pt-PT" sz="4800" b="1" dirty="0" err="1" smtClean="0">
                <a:solidFill>
                  <a:srgbClr val="002060"/>
                </a:solidFill>
              </a:rPr>
              <a:t>will</a:t>
            </a:r>
            <a:r>
              <a:rPr lang="pt-PT" sz="4800" b="1" dirty="0" smtClean="0">
                <a:solidFill>
                  <a:srgbClr val="002060"/>
                </a:solidFill>
              </a:rPr>
              <a:t> do </a:t>
            </a:r>
            <a:r>
              <a:rPr lang="pt-PT" sz="4800" b="1" dirty="0" err="1" smtClean="0">
                <a:solidFill>
                  <a:srgbClr val="002060"/>
                </a:solidFill>
              </a:rPr>
              <a:t>it</a:t>
            </a:r>
            <a:r>
              <a:rPr lang="pt-PT" sz="4800" b="1" dirty="0" smtClean="0">
                <a:solidFill>
                  <a:srgbClr val="002060"/>
                </a:solidFill>
              </a:rPr>
              <a:t> </a:t>
            </a:r>
            <a:r>
              <a:rPr lang="pt-PT" sz="4800" b="1" dirty="0" err="1" smtClean="0">
                <a:solidFill>
                  <a:srgbClr val="002060"/>
                </a:solidFill>
              </a:rPr>
              <a:t>better</a:t>
            </a:r>
            <a:r>
              <a:rPr lang="pt-PT" sz="4800" b="1" dirty="0" smtClean="0">
                <a:solidFill>
                  <a:srgbClr val="002060"/>
                </a:solidFill>
              </a:rPr>
              <a:t> </a:t>
            </a:r>
            <a:r>
              <a:rPr lang="pt-PT" sz="4800" b="1" dirty="0" err="1" smtClean="0">
                <a:solidFill>
                  <a:srgbClr val="002060"/>
                </a:solidFill>
              </a:rPr>
              <a:t>in</a:t>
            </a:r>
            <a:r>
              <a:rPr lang="pt-PT" sz="4800" b="1" dirty="0" smtClean="0">
                <a:solidFill>
                  <a:srgbClr val="002060"/>
                </a:solidFill>
              </a:rPr>
              <a:t> </a:t>
            </a:r>
            <a:r>
              <a:rPr lang="pt-PT" sz="4800" b="1" dirty="0" err="1" smtClean="0">
                <a:solidFill>
                  <a:srgbClr val="002060"/>
                </a:solidFill>
              </a:rPr>
              <a:t>the</a:t>
            </a:r>
            <a:r>
              <a:rPr lang="pt-PT" sz="4800" b="1" dirty="0" smtClean="0">
                <a:solidFill>
                  <a:srgbClr val="002060"/>
                </a:solidFill>
              </a:rPr>
              <a:t> </a:t>
            </a:r>
            <a:r>
              <a:rPr lang="pt-PT" sz="4800" b="1" dirty="0" err="1" smtClean="0">
                <a:solidFill>
                  <a:srgbClr val="002060"/>
                </a:solidFill>
              </a:rPr>
              <a:t>coming</a:t>
            </a:r>
            <a:r>
              <a:rPr lang="pt-PT" sz="4800" b="1" dirty="0" smtClean="0">
                <a:solidFill>
                  <a:srgbClr val="002060"/>
                </a:solidFill>
              </a:rPr>
              <a:t> </a:t>
            </a:r>
            <a:r>
              <a:rPr lang="pt-PT" sz="4800" b="1" dirty="0" err="1" smtClean="0">
                <a:solidFill>
                  <a:srgbClr val="002060"/>
                </a:solidFill>
              </a:rPr>
              <a:t>days</a:t>
            </a:r>
            <a:endParaRPr lang="pt-PT" sz="4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5683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" descr="Fair"/>
          <p:cNvSpPr>
            <a:spLocks noChangeAspect="1" noChangeArrowheads="1"/>
          </p:cNvSpPr>
          <p:nvPr/>
        </p:nvSpPr>
        <p:spPr bwMode="auto">
          <a:xfrm>
            <a:off x="38100" y="38100"/>
            <a:ext cx="666750" cy="666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grpSp>
        <p:nvGrpSpPr>
          <p:cNvPr id="12" name="Grupo 11"/>
          <p:cNvGrpSpPr/>
          <p:nvPr/>
        </p:nvGrpSpPr>
        <p:grpSpPr>
          <a:xfrm>
            <a:off x="7394890" y="533400"/>
            <a:ext cx="1596710" cy="466725"/>
            <a:chOff x="7394890" y="533400"/>
            <a:chExt cx="1596710" cy="466725"/>
          </a:xfrm>
        </p:grpSpPr>
        <p:pic>
          <p:nvPicPr>
            <p:cNvPr id="13" name="Imagem 12" descr="EOC_ETOC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4890" y="533400"/>
              <a:ext cx="613090" cy="466725"/>
            </a:xfrm>
            <a:prstGeom prst="rect">
              <a:avLst/>
            </a:prstGeom>
          </p:spPr>
        </p:pic>
        <p:sp>
          <p:nvSpPr>
            <p:cNvPr id="14" name="CaixaDeTexto 13"/>
            <p:cNvSpPr txBox="1"/>
            <p:nvPr/>
          </p:nvSpPr>
          <p:spPr>
            <a:xfrm>
              <a:off x="8001000" y="753904"/>
              <a:ext cx="990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TOM </a:t>
              </a:r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10apr2014</a:t>
              </a:r>
              <a:endParaRPr lang="pt-PT" sz="1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  <p:sp>
        <p:nvSpPr>
          <p:cNvPr id="9" name="CaixaDeTexto 8"/>
          <p:cNvSpPr txBox="1"/>
          <p:nvPr/>
        </p:nvSpPr>
        <p:spPr>
          <a:xfrm>
            <a:off x="371475" y="976299"/>
            <a:ext cx="8259907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6000" b="1" dirty="0" err="1" smtClean="0">
                <a:solidFill>
                  <a:srgbClr val="002060"/>
                </a:solidFill>
              </a:rPr>
              <a:t>Organizers’s</a:t>
            </a:r>
            <a:r>
              <a:rPr lang="pt-PT" sz="6000" b="1" dirty="0" smtClean="0">
                <a:solidFill>
                  <a:srgbClr val="002060"/>
                </a:solidFill>
              </a:rPr>
              <a:t> </a:t>
            </a:r>
            <a:r>
              <a:rPr lang="pt-PT" sz="6000" b="1" dirty="0" err="1" smtClean="0">
                <a:solidFill>
                  <a:srgbClr val="002060"/>
                </a:solidFill>
              </a:rPr>
              <a:t>decision</a:t>
            </a:r>
            <a:r>
              <a:rPr lang="pt-PT" sz="6000" b="1" dirty="0" smtClean="0">
                <a:solidFill>
                  <a:srgbClr val="002060"/>
                </a:solidFill>
              </a:rPr>
              <a:t> </a:t>
            </a:r>
            <a:r>
              <a:rPr lang="pt-PT" sz="6000" b="1" dirty="0" err="1" smtClean="0">
                <a:solidFill>
                  <a:srgbClr val="002060"/>
                </a:solidFill>
              </a:rPr>
              <a:t>is</a:t>
            </a:r>
            <a:r>
              <a:rPr lang="pt-PT" sz="6000" b="1" dirty="0" smtClean="0">
                <a:solidFill>
                  <a:srgbClr val="002060"/>
                </a:solidFill>
              </a:rPr>
              <a:t>:</a:t>
            </a:r>
          </a:p>
          <a:p>
            <a:pPr algn="ctr"/>
            <a:endParaRPr lang="pt-PT" sz="4800" b="1" dirty="0" smtClean="0">
              <a:solidFill>
                <a:srgbClr val="002060"/>
              </a:solidFill>
            </a:endParaRPr>
          </a:p>
          <a:p>
            <a:pPr algn="ctr"/>
            <a:r>
              <a:rPr lang="pt-PT" sz="4800" b="1" dirty="0" err="1" smtClean="0">
                <a:solidFill>
                  <a:srgbClr val="002060"/>
                </a:solidFill>
              </a:rPr>
              <a:t>Complaints</a:t>
            </a:r>
            <a:r>
              <a:rPr lang="pt-PT" sz="4800" b="1" dirty="0" smtClean="0">
                <a:solidFill>
                  <a:srgbClr val="002060"/>
                </a:solidFill>
              </a:rPr>
              <a:t> </a:t>
            </a:r>
            <a:r>
              <a:rPr lang="pt-PT" sz="4800" b="1" dirty="0" err="1" smtClean="0">
                <a:solidFill>
                  <a:srgbClr val="002060"/>
                </a:solidFill>
              </a:rPr>
              <a:t>were</a:t>
            </a:r>
            <a:r>
              <a:rPr lang="pt-PT" sz="4800" b="1" dirty="0" smtClean="0">
                <a:solidFill>
                  <a:srgbClr val="002060"/>
                </a:solidFill>
              </a:rPr>
              <a:t> </a:t>
            </a:r>
            <a:r>
              <a:rPr lang="pt-PT" sz="4800" b="1" dirty="0" err="1" smtClean="0">
                <a:solidFill>
                  <a:srgbClr val="002060"/>
                </a:solidFill>
              </a:rPr>
              <a:t>turned</a:t>
            </a:r>
            <a:r>
              <a:rPr lang="pt-PT" sz="4800" b="1" dirty="0" smtClean="0">
                <a:solidFill>
                  <a:srgbClr val="002060"/>
                </a:solidFill>
              </a:rPr>
              <a:t> </a:t>
            </a:r>
            <a:r>
              <a:rPr lang="pt-PT" sz="4800" b="1" dirty="0" err="1" smtClean="0">
                <a:solidFill>
                  <a:srgbClr val="002060"/>
                </a:solidFill>
              </a:rPr>
              <a:t>down</a:t>
            </a:r>
            <a:endParaRPr lang="pt-PT" sz="4800" dirty="0">
              <a:solidFill>
                <a:srgbClr val="002060"/>
              </a:solidFill>
            </a:endParaRPr>
          </a:p>
        </p:txBody>
      </p:sp>
      <p:sp>
        <p:nvSpPr>
          <p:cNvPr id="2" name="CaixaDeTexto 1"/>
          <p:cNvSpPr txBox="1"/>
          <p:nvPr/>
        </p:nvSpPr>
        <p:spPr>
          <a:xfrm>
            <a:off x="704850" y="4191000"/>
            <a:ext cx="79265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4000" dirty="0" smtClean="0">
                <a:solidFill>
                  <a:srgbClr val="002060"/>
                </a:solidFill>
              </a:rPr>
              <a:t>New </a:t>
            </a:r>
            <a:r>
              <a:rPr lang="pt-PT" sz="4000" dirty="0" err="1" smtClean="0">
                <a:solidFill>
                  <a:srgbClr val="002060"/>
                </a:solidFill>
              </a:rPr>
              <a:t>complaint</a:t>
            </a:r>
            <a:r>
              <a:rPr lang="pt-PT" sz="4000" dirty="0" smtClean="0">
                <a:solidFill>
                  <a:srgbClr val="002060"/>
                </a:solidFill>
              </a:rPr>
              <a:t> </a:t>
            </a:r>
            <a:r>
              <a:rPr lang="pt-PT" sz="4000" dirty="0" err="1" smtClean="0">
                <a:solidFill>
                  <a:srgbClr val="002060"/>
                </a:solidFill>
              </a:rPr>
              <a:t>deadline</a:t>
            </a:r>
            <a:r>
              <a:rPr lang="pt-PT" sz="4000" dirty="0" smtClean="0">
                <a:solidFill>
                  <a:srgbClr val="002060"/>
                </a:solidFill>
              </a:rPr>
              <a:t>/</a:t>
            </a:r>
            <a:r>
              <a:rPr lang="pt-PT" sz="4000" dirty="0" err="1" smtClean="0">
                <a:solidFill>
                  <a:srgbClr val="002060"/>
                </a:solidFill>
              </a:rPr>
              <a:t>protest</a:t>
            </a:r>
            <a:r>
              <a:rPr lang="pt-PT" sz="4000" dirty="0" smtClean="0">
                <a:solidFill>
                  <a:srgbClr val="002060"/>
                </a:solidFill>
              </a:rPr>
              <a:t> = 20h15 </a:t>
            </a:r>
            <a:r>
              <a:rPr lang="pt-PT" sz="4000" dirty="0" err="1" smtClean="0">
                <a:solidFill>
                  <a:srgbClr val="002060"/>
                </a:solidFill>
              </a:rPr>
              <a:t>today</a:t>
            </a:r>
            <a:r>
              <a:rPr lang="pt-PT" sz="4000" dirty="0" smtClean="0">
                <a:solidFill>
                  <a:srgbClr val="002060"/>
                </a:solidFill>
              </a:rPr>
              <a:t> (for </a:t>
            </a:r>
            <a:r>
              <a:rPr lang="pt-PT" sz="4000" dirty="0" err="1" smtClean="0">
                <a:solidFill>
                  <a:srgbClr val="002060"/>
                </a:solidFill>
              </a:rPr>
              <a:t>all</a:t>
            </a:r>
            <a:r>
              <a:rPr lang="pt-PT" sz="4000" dirty="0" smtClean="0">
                <a:solidFill>
                  <a:srgbClr val="002060"/>
                </a:solidFill>
              </a:rPr>
              <a:t> </a:t>
            </a:r>
            <a:r>
              <a:rPr lang="pt-PT" sz="4000" dirty="0" err="1" smtClean="0">
                <a:solidFill>
                  <a:srgbClr val="002060"/>
                </a:solidFill>
              </a:rPr>
              <a:t>heats</a:t>
            </a:r>
            <a:r>
              <a:rPr lang="pt-PT" sz="4000" dirty="0" smtClean="0">
                <a:solidFill>
                  <a:srgbClr val="002060"/>
                </a:solidFill>
              </a:rPr>
              <a:t>)</a:t>
            </a:r>
            <a:endParaRPr lang="pt-PT" sz="4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4083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" descr="Fair"/>
          <p:cNvSpPr>
            <a:spLocks noChangeAspect="1" noChangeArrowheads="1"/>
          </p:cNvSpPr>
          <p:nvPr/>
        </p:nvSpPr>
        <p:spPr bwMode="auto">
          <a:xfrm>
            <a:off x="38100" y="38100"/>
            <a:ext cx="666750" cy="666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grpSp>
        <p:nvGrpSpPr>
          <p:cNvPr id="12" name="Grupo 11"/>
          <p:cNvGrpSpPr/>
          <p:nvPr/>
        </p:nvGrpSpPr>
        <p:grpSpPr>
          <a:xfrm>
            <a:off x="7394890" y="533400"/>
            <a:ext cx="1596710" cy="466725"/>
            <a:chOff x="7394890" y="533400"/>
            <a:chExt cx="1596710" cy="466725"/>
          </a:xfrm>
        </p:grpSpPr>
        <p:pic>
          <p:nvPicPr>
            <p:cNvPr id="13" name="Imagem 12" descr="EOC_ETOC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4890" y="533400"/>
              <a:ext cx="613090" cy="466725"/>
            </a:xfrm>
            <a:prstGeom prst="rect">
              <a:avLst/>
            </a:prstGeom>
          </p:spPr>
        </p:pic>
        <p:sp>
          <p:nvSpPr>
            <p:cNvPr id="14" name="CaixaDeTexto 13"/>
            <p:cNvSpPr txBox="1"/>
            <p:nvPr/>
          </p:nvSpPr>
          <p:spPr>
            <a:xfrm>
              <a:off x="8001000" y="753904"/>
              <a:ext cx="990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TOM </a:t>
              </a:r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10apr2014</a:t>
              </a:r>
              <a:endParaRPr lang="pt-PT" sz="1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  <p:sp>
        <p:nvSpPr>
          <p:cNvPr id="9" name="CaixaDeTexto 8"/>
          <p:cNvSpPr txBox="1"/>
          <p:nvPr/>
        </p:nvSpPr>
        <p:spPr>
          <a:xfrm>
            <a:off x="704850" y="1752600"/>
            <a:ext cx="79057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9600" b="1" dirty="0" err="1" smtClean="0">
                <a:solidFill>
                  <a:srgbClr val="002060"/>
                </a:solidFill>
              </a:rPr>
              <a:t>Tomorrow</a:t>
            </a:r>
            <a:endParaRPr lang="pt-PT" sz="9600" b="1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142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" descr="Fair"/>
          <p:cNvSpPr>
            <a:spLocks noChangeAspect="1" noChangeArrowheads="1"/>
          </p:cNvSpPr>
          <p:nvPr/>
        </p:nvSpPr>
        <p:spPr bwMode="auto">
          <a:xfrm>
            <a:off x="38100" y="38100"/>
            <a:ext cx="666750" cy="666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grpSp>
        <p:nvGrpSpPr>
          <p:cNvPr id="12" name="Grupo 11"/>
          <p:cNvGrpSpPr/>
          <p:nvPr/>
        </p:nvGrpSpPr>
        <p:grpSpPr>
          <a:xfrm>
            <a:off x="7394890" y="533400"/>
            <a:ext cx="1596710" cy="466725"/>
            <a:chOff x="7394890" y="533400"/>
            <a:chExt cx="1596710" cy="466725"/>
          </a:xfrm>
        </p:grpSpPr>
        <p:pic>
          <p:nvPicPr>
            <p:cNvPr id="13" name="Imagem 12" descr="EOC_ETOC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4890" y="533400"/>
              <a:ext cx="613090" cy="466725"/>
            </a:xfrm>
            <a:prstGeom prst="rect">
              <a:avLst/>
            </a:prstGeom>
          </p:spPr>
        </p:pic>
        <p:sp>
          <p:nvSpPr>
            <p:cNvPr id="14" name="CaixaDeTexto 13"/>
            <p:cNvSpPr txBox="1"/>
            <p:nvPr/>
          </p:nvSpPr>
          <p:spPr>
            <a:xfrm>
              <a:off x="8001000" y="753904"/>
              <a:ext cx="990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TOM </a:t>
              </a:r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10apr2014</a:t>
              </a:r>
              <a:endParaRPr lang="pt-PT" sz="1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  <p:sp>
        <p:nvSpPr>
          <p:cNvPr id="9" name="CaixaDeTexto 8"/>
          <p:cNvSpPr txBox="1"/>
          <p:nvPr/>
        </p:nvSpPr>
        <p:spPr>
          <a:xfrm>
            <a:off x="725632" y="1143000"/>
            <a:ext cx="790575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5400" b="1" dirty="0" err="1" smtClean="0">
                <a:solidFill>
                  <a:srgbClr val="002060"/>
                </a:solidFill>
              </a:rPr>
              <a:t>Model</a:t>
            </a:r>
            <a:r>
              <a:rPr lang="pt-PT" sz="5400" b="1" dirty="0" smtClean="0">
                <a:solidFill>
                  <a:srgbClr val="002060"/>
                </a:solidFill>
              </a:rPr>
              <a:t> </a:t>
            </a:r>
            <a:r>
              <a:rPr lang="pt-PT" sz="5400" b="1" dirty="0" err="1" smtClean="0">
                <a:solidFill>
                  <a:srgbClr val="002060"/>
                </a:solidFill>
              </a:rPr>
              <a:t>event</a:t>
            </a:r>
            <a:r>
              <a:rPr lang="pt-PT" sz="5400" b="1" dirty="0" smtClean="0">
                <a:solidFill>
                  <a:srgbClr val="002060"/>
                </a:solidFill>
              </a:rPr>
              <a:t> Q Long;</a:t>
            </a:r>
          </a:p>
          <a:p>
            <a:pPr algn="ctr"/>
            <a:r>
              <a:rPr lang="pt-PT" sz="5400" b="1" dirty="0" err="1" smtClean="0">
                <a:solidFill>
                  <a:srgbClr val="002060"/>
                </a:solidFill>
              </a:rPr>
              <a:t>Mapper</a:t>
            </a:r>
            <a:r>
              <a:rPr lang="pt-PT" sz="5400" b="1" dirty="0" smtClean="0">
                <a:solidFill>
                  <a:srgbClr val="002060"/>
                </a:solidFill>
              </a:rPr>
              <a:t>: Jorge Baltazar</a:t>
            </a:r>
          </a:p>
        </p:txBody>
      </p:sp>
      <p:sp>
        <p:nvSpPr>
          <p:cNvPr id="7" name="CaixaDeTexto 6"/>
          <p:cNvSpPr txBox="1"/>
          <p:nvPr/>
        </p:nvSpPr>
        <p:spPr>
          <a:xfrm>
            <a:off x="725632" y="3655874"/>
            <a:ext cx="790575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5400" b="1" dirty="0" err="1" smtClean="0">
                <a:solidFill>
                  <a:srgbClr val="002060"/>
                </a:solidFill>
              </a:rPr>
              <a:t>Qualification</a:t>
            </a:r>
            <a:r>
              <a:rPr lang="pt-PT" sz="5400" b="1" dirty="0" smtClean="0">
                <a:solidFill>
                  <a:srgbClr val="002060"/>
                </a:solidFill>
              </a:rPr>
              <a:t> Long;</a:t>
            </a:r>
          </a:p>
          <a:p>
            <a:pPr algn="ctr"/>
            <a:r>
              <a:rPr lang="pt-PT" sz="5400" b="1" dirty="0" err="1" smtClean="0">
                <a:solidFill>
                  <a:srgbClr val="002060"/>
                </a:solidFill>
              </a:rPr>
              <a:t>Mapper</a:t>
            </a:r>
            <a:r>
              <a:rPr lang="pt-PT" sz="5400" b="1" dirty="0" smtClean="0">
                <a:solidFill>
                  <a:srgbClr val="002060"/>
                </a:solidFill>
              </a:rPr>
              <a:t>: Alexandre Reis</a:t>
            </a:r>
          </a:p>
        </p:txBody>
      </p:sp>
    </p:spTree>
    <p:extLst>
      <p:ext uri="{BB962C8B-B14F-4D97-AF65-F5344CB8AC3E}">
        <p14:creationId xmlns:p14="http://schemas.microsoft.com/office/powerpoint/2010/main" val="1874083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" descr="Fair"/>
          <p:cNvSpPr>
            <a:spLocks noChangeAspect="1" noChangeArrowheads="1"/>
          </p:cNvSpPr>
          <p:nvPr/>
        </p:nvSpPr>
        <p:spPr bwMode="auto">
          <a:xfrm>
            <a:off x="38100" y="38100"/>
            <a:ext cx="666750" cy="666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grpSp>
        <p:nvGrpSpPr>
          <p:cNvPr id="12" name="Grupo 11"/>
          <p:cNvGrpSpPr/>
          <p:nvPr/>
        </p:nvGrpSpPr>
        <p:grpSpPr>
          <a:xfrm>
            <a:off x="7394890" y="533400"/>
            <a:ext cx="1596710" cy="466725"/>
            <a:chOff x="7394890" y="533400"/>
            <a:chExt cx="1596710" cy="466725"/>
          </a:xfrm>
        </p:grpSpPr>
        <p:pic>
          <p:nvPicPr>
            <p:cNvPr id="13" name="Imagem 12" descr="EOC_ETOC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4890" y="533400"/>
              <a:ext cx="613090" cy="466725"/>
            </a:xfrm>
            <a:prstGeom prst="rect">
              <a:avLst/>
            </a:prstGeom>
          </p:spPr>
        </p:pic>
        <p:sp>
          <p:nvSpPr>
            <p:cNvPr id="14" name="CaixaDeTexto 13"/>
            <p:cNvSpPr txBox="1"/>
            <p:nvPr/>
          </p:nvSpPr>
          <p:spPr>
            <a:xfrm>
              <a:off x="8001000" y="753904"/>
              <a:ext cx="990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TOM </a:t>
              </a:r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10apr2014</a:t>
              </a:r>
              <a:endParaRPr lang="pt-PT" sz="1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  <p:sp>
        <p:nvSpPr>
          <p:cNvPr id="9" name="CaixaDeTexto 8"/>
          <p:cNvSpPr txBox="1"/>
          <p:nvPr/>
        </p:nvSpPr>
        <p:spPr>
          <a:xfrm>
            <a:off x="704850" y="883941"/>
            <a:ext cx="7905750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5400" b="1" dirty="0" err="1" smtClean="0">
                <a:solidFill>
                  <a:srgbClr val="002060"/>
                </a:solidFill>
              </a:rPr>
              <a:t>Exit</a:t>
            </a:r>
            <a:r>
              <a:rPr lang="pt-PT" sz="5400" b="1" dirty="0" smtClean="0">
                <a:solidFill>
                  <a:srgbClr val="002060"/>
                </a:solidFill>
              </a:rPr>
              <a:t> </a:t>
            </a:r>
            <a:r>
              <a:rPr lang="pt-PT" sz="5400" b="1" dirty="0" err="1" smtClean="0">
                <a:solidFill>
                  <a:srgbClr val="002060"/>
                </a:solidFill>
              </a:rPr>
              <a:t>quarantine</a:t>
            </a:r>
            <a:r>
              <a:rPr lang="pt-PT" sz="5400" b="1" dirty="0" smtClean="0">
                <a:solidFill>
                  <a:srgbClr val="002060"/>
                </a:solidFill>
              </a:rPr>
              <a:t>:</a:t>
            </a:r>
          </a:p>
          <a:p>
            <a:pPr algn="ctr"/>
            <a:endParaRPr lang="pt-PT" sz="5400" b="1" dirty="0">
              <a:solidFill>
                <a:srgbClr val="002060"/>
              </a:solidFill>
            </a:endParaRPr>
          </a:p>
          <a:p>
            <a:pPr marL="685800" indent="-685800" algn="ctr">
              <a:buFontTx/>
              <a:buChar char="-"/>
            </a:pPr>
            <a:r>
              <a:rPr lang="pt-PT" sz="5400" b="1" dirty="0" smtClean="0">
                <a:solidFill>
                  <a:srgbClr val="002060"/>
                </a:solidFill>
              </a:rPr>
              <a:t>14 </a:t>
            </a:r>
            <a:r>
              <a:rPr lang="pt-PT" sz="5400" b="1" dirty="0" err="1" smtClean="0">
                <a:solidFill>
                  <a:srgbClr val="002060"/>
                </a:solidFill>
              </a:rPr>
              <a:t>minuts</a:t>
            </a:r>
            <a:r>
              <a:rPr lang="pt-PT" sz="5400" b="1" dirty="0" smtClean="0">
                <a:solidFill>
                  <a:srgbClr val="002060"/>
                </a:solidFill>
              </a:rPr>
              <a:t>; ca 400 m Jogging</a:t>
            </a:r>
          </a:p>
          <a:p>
            <a:pPr marL="685800" indent="-685800" algn="ctr">
              <a:buFontTx/>
              <a:buChar char="-"/>
            </a:pPr>
            <a:endParaRPr lang="pt-PT" sz="5400" b="1" dirty="0">
              <a:solidFill>
                <a:srgbClr val="002060"/>
              </a:solidFill>
            </a:endParaRPr>
          </a:p>
          <a:p>
            <a:pPr algn="ctr"/>
            <a:r>
              <a:rPr lang="pt-PT" sz="5400" b="1" dirty="0" err="1" smtClean="0">
                <a:solidFill>
                  <a:srgbClr val="002060"/>
                </a:solidFill>
              </a:rPr>
              <a:t>Distance</a:t>
            </a:r>
            <a:r>
              <a:rPr lang="pt-PT" sz="5400" b="1" dirty="0" smtClean="0">
                <a:solidFill>
                  <a:srgbClr val="002060"/>
                </a:solidFill>
              </a:rPr>
              <a:t> </a:t>
            </a:r>
            <a:r>
              <a:rPr lang="pt-PT" sz="5400" b="1" dirty="0" err="1" smtClean="0">
                <a:solidFill>
                  <a:srgbClr val="002060"/>
                </a:solidFill>
              </a:rPr>
              <a:t>indicationson</a:t>
            </a:r>
            <a:r>
              <a:rPr lang="pt-PT" sz="5400" b="1" dirty="0" smtClean="0">
                <a:solidFill>
                  <a:srgbClr val="002060"/>
                </a:solidFill>
              </a:rPr>
              <a:t> </a:t>
            </a:r>
            <a:r>
              <a:rPr lang="pt-PT" sz="5400" b="1" dirty="0" err="1" smtClean="0">
                <a:solidFill>
                  <a:srgbClr val="002060"/>
                </a:solidFill>
              </a:rPr>
              <a:t>the</a:t>
            </a:r>
            <a:r>
              <a:rPr lang="pt-PT" sz="5400" b="1" dirty="0" smtClean="0">
                <a:solidFill>
                  <a:srgbClr val="002060"/>
                </a:solidFill>
              </a:rPr>
              <a:t> </a:t>
            </a:r>
            <a:r>
              <a:rPr lang="pt-PT" sz="5400" b="1" dirty="0" err="1" smtClean="0">
                <a:solidFill>
                  <a:srgbClr val="002060"/>
                </a:solidFill>
              </a:rPr>
              <a:t>route</a:t>
            </a:r>
            <a:endParaRPr lang="pt-PT" sz="5400" b="1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8375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" descr="Fair"/>
          <p:cNvSpPr>
            <a:spLocks noChangeAspect="1" noChangeArrowheads="1"/>
          </p:cNvSpPr>
          <p:nvPr/>
        </p:nvSpPr>
        <p:spPr bwMode="auto">
          <a:xfrm>
            <a:off x="38100" y="38100"/>
            <a:ext cx="666750" cy="666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grpSp>
        <p:nvGrpSpPr>
          <p:cNvPr id="12" name="Grupo 11"/>
          <p:cNvGrpSpPr/>
          <p:nvPr/>
        </p:nvGrpSpPr>
        <p:grpSpPr>
          <a:xfrm>
            <a:off x="7394890" y="533400"/>
            <a:ext cx="1596710" cy="466725"/>
            <a:chOff x="7394890" y="533400"/>
            <a:chExt cx="1596710" cy="466725"/>
          </a:xfrm>
        </p:grpSpPr>
        <p:pic>
          <p:nvPicPr>
            <p:cNvPr id="13" name="Imagem 12" descr="EOC_ETOC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4890" y="533400"/>
              <a:ext cx="613090" cy="466725"/>
            </a:xfrm>
            <a:prstGeom prst="rect">
              <a:avLst/>
            </a:prstGeom>
          </p:spPr>
        </p:pic>
        <p:sp>
          <p:nvSpPr>
            <p:cNvPr id="14" name="CaixaDeTexto 13"/>
            <p:cNvSpPr txBox="1"/>
            <p:nvPr/>
          </p:nvSpPr>
          <p:spPr>
            <a:xfrm>
              <a:off x="8001000" y="753904"/>
              <a:ext cx="990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TOM </a:t>
              </a:r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10apr2014</a:t>
              </a:r>
              <a:endParaRPr lang="pt-PT" sz="1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  <p:sp>
        <p:nvSpPr>
          <p:cNvPr id="9" name="CaixaDeTexto 8"/>
          <p:cNvSpPr txBox="1"/>
          <p:nvPr/>
        </p:nvSpPr>
        <p:spPr>
          <a:xfrm>
            <a:off x="725632" y="1143000"/>
            <a:ext cx="79057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6000" b="1" dirty="0" err="1" smtClean="0">
                <a:solidFill>
                  <a:srgbClr val="002060"/>
                </a:solidFill>
              </a:rPr>
              <a:t>Expected</a:t>
            </a:r>
            <a:r>
              <a:rPr lang="pt-PT" sz="6000" b="1" dirty="0" smtClean="0">
                <a:solidFill>
                  <a:srgbClr val="002060"/>
                </a:solidFill>
              </a:rPr>
              <a:t> </a:t>
            </a:r>
            <a:r>
              <a:rPr lang="pt-PT" sz="6000" b="1" dirty="0" err="1" smtClean="0">
                <a:solidFill>
                  <a:srgbClr val="002060"/>
                </a:solidFill>
              </a:rPr>
              <a:t>winning</a:t>
            </a:r>
            <a:r>
              <a:rPr lang="pt-PT" sz="6000" b="1" dirty="0" smtClean="0">
                <a:solidFill>
                  <a:srgbClr val="002060"/>
                </a:solidFill>
              </a:rPr>
              <a:t> times</a:t>
            </a:r>
          </a:p>
        </p:txBody>
      </p:sp>
      <p:sp>
        <p:nvSpPr>
          <p:cNvPr id="7" name="CaixaDeTexto 6"/>
          <p:cNvSpPr txBox="1"/>
          <p:nvPr/>
        </p:nvSpPr>
        <p:spPr>
          <a:xfrm>
            <a:off x="711777" y="2590800"/>
            <a:ext cx="790575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5400" b="1" dirty="0" err="1" smtClean="0">
                <a:solidFill>
                  <a:srgbClr val="002060"/>
                </a:solidFill>
              </a:rPr>
              <a:t>Men</a:t>
            </a:r>
            <a:r>
              <a:rPr lang="pt-PT" sz="5400" b="1" dirty="0" smtClean="0">
                <a:solidFill>
                  <a:srgbClr val="002060"/>
                </a:solidFill>
              </a:rPr>
              <a:t> – 63’</a:t>
            </a:r>
          </a:p>
          <a:p>
            <a:pPr algn="ctr"/>
            <a:r>
              <a:rPr lang="pt-PT" sz="5400" b="1" dirty="0" err="1" smtClean="0">
                <a:solidFill>
                  <a:srgbClr val="002060"/>
                </a:solidFill>
              </a:rPr>
              <a:t>Woman</a:t>
            </a:r>
            <a:r>
              <a:rPr lang="pt-PT" sz="5400" b="1" dirty="0" smtClean="0">
                <a:solidFill>
                  <a:srgbClr val="002060"/>
                </a:solidFill>
              </a:rPr>
              <a:t> – 50’</a:t>
            </a:r>
          </a:p>
        </p:txBody>
      </p:sp>
    </p:spTree>
    <p:extLst>
      <p:ext uri="{BB962C8B-B14F-4D97-AF65-F5344CB8AC3E}">
        <p14:creationId xmlns:p14="http://schemas.microsoft.com/office/powerpoint/2010/main" val="181142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" descr="Fair"/>
          <p:cNvSpPr>
            <a:spLocks noChangeAspect="1" noChangeArrowheads="1"/>
          </p:cNvSpPr>
          <p:nvPr/>
        </p:nvSpPr>
        <p:spPr bwMode="auto">
          <a:xfrm>
            <a:off x="38100" y="38100"/>
            <a:ext cx="666750" cy="666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grpSp>
        <p:nvGrpSpPr>
          <p:cNvPr id="12" name="Grupo 11"/>
          <p:cNvGrpSpPr/>
          <p:nvPr/>
        </p:nvGrpSpPr>
        <p:grpSpPr>
          <a:xfrm>
            <a:off x="7394890" y="533400"/>
            <a:ext cx="1596710" cy="466725"/>
            <a:chOff x="7394890" y="533400"/>
            <a:chExt cx="1596710" cy="466725"/>
          </a:xfrm>
        </p:grpSpPr>
        <p:pic>
          <p:nvPicPr>
            <p:cNvPr id="13" name="Imagem 12" descr="EOC_ETOC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4890" y="533400"/>
              <a:ext cx="613090" cy="466725"/>
            </a:xfrm>
            <a:prstGeom prst="rect">
              <a:avLst/>
            </a:prstGeom>
          </p:spPr>
        </p:pic>
        <p:sp>
          <p:nvSpPr>
            <p:cNvPr id="14" name="CaixaDeTexto 13"/>
            <p:cNvSpPr txBox="1"/>
            <p:nvPr/>
          </p:nvSpPr>
          <p:spPr>
            <a:xfrm>
              <a:off x="8001000" y="753904"/>
              <a:ext cx="990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TOM </a:t>
              </a:r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10apr2014</a:t>
              </a:r>
              <a:endParaRPr lang="pt-PT" sz="1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  <p:sp>
        <p:nvSpPr>
          <p:cNvPr id="9" name="CaixaDeTexto 8"/>
          <p:cNvSpPr txBox="1"/>
          <p:nvPr/>
        </p:nvSpPr>
        <p:spPr>
          <a:xfrm>
            <a:off x="704850" y="1752600"/>
            <a:ext cx="79057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9600" b="1" dirty="0" err="1" smtClean="0">
                <a:solidFill>
                  <a:srgbClr val="002060"/>
                </a:solidFill>
              </a:rPr>
              <a:t>Friday</a:t>
            </a:r>
            <a:endParaRPr lang="pt-PT" sz="9600" b="1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8954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" descr="Fair"/>
          <p:cNvSpPr>
            <a:spLocks noChangeAspect="1" noChangeArrowheads="1"/>
          </p:cNvSpPr>
          <p:nvPr/>
        </p:nvSpPr>
        <p:spPr bwMode="auto">
          <a:xfrm>
            <a:off x="38100" y="38100"/>
            <a:ext cx="666750" cy="666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grpSp>
        <p:nvGrpSpPr>
          <p:cNvPr id="12" name="Grupo 11"/>
          <p:cNvGrpSpPr/>
          <p:nvPr/>
        </p:nvGrpSpPr>
        <p:grpSpPr>
          <a:xfrm>
            <a:off x="7394890" y="533400"/>
            <a:ext cx="1596710" cy="466725"/>
            <a:chOff x="7394890" y="533400"/>
            <a:chExt cx="1596710" cy="466725"/>
          </a:xfrm>
        </p:grpSpPr>
        <p:pic>
          <p:nvPicPr>
            <p:cNvPr id="13" name="Imagem 12" descr="EOC_ETOC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4890" y="533400"/>
              <a:ext cx="613090" cy="466725"/>
            </a:xfrm>
            <a:prstGeom prst="rect">
              <a:avLst/>
            </a:prstGeom>
          </p:spPr>
        </p:pic>
        <p:sp>
          <p:nvSpPr>
            <p:cNvPr id="14" name="CaixaDeTexto 13"/>
            <p:cNvSpPr txBox="1"/>
            <p:nvPr/>
          </p:nvSpPr>
          <p:spPr>
            <a:xfrm>
              <a:off x="8001000" y="753904"/>
              <a:ext cx="990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TOM </a:t>
              </a:r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10apr2014</a:t>
              </a:r>
              <a:endParaRPr lang="pt-PT" sz="1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  <p:sp>
        <p:nvSpPr>
          <p:cNvPr id="9" name="CaixaDeTexto 8"/>
          <p:cNvSpPr txBox="1"/>
          <p:nvPr/>
        </p:nvSpPr>
        <p:spPr>
          <a:xfrm>
            <a:off x="371475" y="1219200"/>
            <a:ext cx="862012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6600" b="1" dirty="0" err="1" smtClean="0">
                <a:solidFill>
                  <a:srgbClr val="002060"/>
                </a:solidFill>
              </a:rPr>
              <a:t>Model</a:t>
            </a:r>
            <a:r>
              <a:rPr lang="pt-PT" sz="6600" b="1" dirty="0" smtClean="0">
                <a:solidFill>
                  <a:srgbClr val="002060"/>
                </a:solidFill>
              </a:rPr>
              <a:t> </a:t>
            </a:r>
            <a:r>
              <a:rPr lang="pt-PT" sz="6600" b="1" dirty="0" err="1" smtClean="0">
                <a:solidFill>
                  <a:srgbClr val="002060"/>
                </a:solidFill>
              </a:rPr>
              <a:t>Event</a:t>
            </a:r>
            <a:r>
              <a:rPr lang="pt-PT" sz="6600" b="1" dirty="0" smtClean="0">
                <a:solidFill>
                  <a:srgbClr val="002060"/>
                </a:solidFill>
              </a:rPr>
              <a:t> Sesimbra</a:t>
            </a:r>
          </a:p>
        </p:txBody>
      </p:sp>
      <p:sp>
        <p:nvSpPr>
          <p:cNvPr id="7" name="CaixaDeTexto 6"/>
          <p:cNvSpPr txBox="1"/>
          <p:nvPr/>
        </p:nvSpPr>
        <p:spPr>
          <a:xfrm>
            <a:off x="371475" y="2971800"/>
            <a:ext cx="862012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6600" b="1" dirty="0" err="1" smtClean="0">
                <a:solidFill>
                  <a:srgbClr val="002060"/>
                </a:solidFill>
              </a:rPr>
              <a:t>Is</a:t>
            </a:r>
            <a:r>
              <a:rPr lang="pt-PT" sz="6600" b="1" dirty="0" smtClean="0">
                <a:solidFill>
                  <a:srgbClr val="002060"/>
                </a:solidFill>
              </a:rPr>
              <a:t> Open!</a:t>
            </a:r>
          </a:p>
        </p:txBody>
      </p:sp>
    </p:spTree>
    <p:extLst>
      <p:ext uri="{BB962C8B-B14F-4D97-AF65-F5344CB8AC3E}">
        <p14:creationId xmlns:p14="http://schemas.microsoft.com/office/powerpoint/2010/main" val="3528954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90600" y="1219200"/>
            <a:ext cx="7239000" cy="2590800"/>
          </a:xfrm>
        </p:spPr>
        <p:txBody>
          <a:bodyPr>
            <a:noAutofit/>
          </a:bodyPr>
          <a:lstStyle/>
          <a:p>
            <a:r>
              <a:rPr lang="pt-PT" sz="12000" b="1" dirty="0" smtClean="0">
                <a:solidFill>
                  <a:srgbClr val="002060"/>
                </a:solidFill>
              </a:rPr>
              <a:t>WELCOME</a:t>
            </a:r>
            <a:endParaRPr lang="pt-PT" sz="12000" b="1" dirty="0">
              <a:solidFill>
                <a:srgbClr val="002060"/>
              </a:solidFill>
            </a:endParaRPr>
          </a:p>
        </p:txBody>
      </p:sp>
      <p:grpSp>
        <p:nvGrpSpPr>
          <p:cNvPr id="6" name="Grupo 5"/>
          <p:cNvGrpSpPr/>
          <p:nvPr/>
        </p:nvGrpSpPr>
        <p:grpSpPr>
          <a:xfrm>
            <a:off x="7394890" y="533400"/>
            <a:ext cx="1596710" cy="466725"/>
            <a:chOff x="7394890" y="533400"/>
            <a:chExt cx="1596710" cy="466725"/>
          </a:xfrm>
        </p:grpSpPr>
        <p:pic>
          <p:nvPicPr>
            <p:cNvPr id="4" name="Imagem 3" descr="EOC_ETOC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4890" y="533400"/>
              <a:ext cx="613090" cy="466725"/>
            </a:xfrm>
            <a:prstGeom prst="rect">
              <a:avLst/>
            </a:prstGeom>
          </p:spPr>
        </p:pic>
        <p:sp>
          <p:nvSpPr>
            <p:cNvPr id="3" name="CaixaDeTexto 2"/>
            <p:cNvSpPr txBox="1"/>
            <p:nvPr/>
          </p:nvSpPr>
          <p:spPr>
            <a:xfrm>
              <a:off x="8001000" y="753904"/>
              <a:ext cx="990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TOM 9apr2014</a:t>
              </a:r>
              <a:endParaRPr lang="pt-PT" sz="1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  <p:sp>
        <p:nvSpPr>
          <p:cNvPr id="5" name="CaixaDeTexto 4"/>
          <p:cNvSpPr txBox="1"/>
          <p:nvPr/>
        </p:nvSpPr>
        <p:spPr>
          <a:xfrm>
            <a:off x="1143000" y="3710970"/>
            <a:ext cx="70866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4800" dirty="0" smtClean="0">
                <a:solidFill>
                  <a:srgbClr val="002060"/>
                </a:solidFill>
              </a:rPr>
              <a:t>To </a:t>
            </a:r>
          </a:p>
          <a:p>
            <a:pPr algn="ctr"/>
            <a:r>
              <a:rPr lang="pt-PT" sz="4800" dirty="0" smtClean="0">
                <a:solidFill>
                  <a:srgbClr val="002060"/>
                </a:solidFill>
              </a:rPr>
              <a:t>TOM </a:t>
            </a:r>
            <a:r>
              <a:rPr lang="pt-PT" sz="4800" dirty="0" err="1" smtClean="0">
                <a:solidFill>
                  <a:srgbClr val="002060"/>
                </a:solidFill>
              </a:rPr>
              <a:t>Thursday</a:t>
            </a:r>
            <a:r>
              <a:rPr lang="pt-PT" sz="4800" dirty="0" smtClean="0">
                <a:solidFill>
                  <a:srgbClr val="002060"/>
                </a:solidFill>
              </a:rPr>
              <a:t>, </a:t>
            </a:r>
          </a:p>
          <a:p>
            <a:pPr algn="ctr"/>
            <a:r>
              <a:rPr lang="pt-PT" sz="4800" dirty="0" err="1" smtClean="0">
                <a:solidFill>
                  <a:srgbClr val="002060"/>
                </a:solidFill>
              </a:rPr>
              <a:t>April</a:t>
            </a:r>
            <a:r>
              <a:rPr lang="pt-PT" sz="4800" dirty="0" smtClean="0">
                <a:solidFill>
                  <a:srgbClr val="002060"/>
                </a:solidFill>
              </a:rPr>
              <a:t> 10th 2014, 19:00</a:t>
            </a:r>
            <a:endParaRPr lang="pt-PT" sz="4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1690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" descr="Fair"/>
          <p:cNvSpPr>
            <a:spLocks noChangeAspect="1" noChangeArrowheads="1"/>
          </p:cNvSpPr>
          <p:nvPr/>
        </p:nvSpPr>
        <p:spPr bwMode="auto">
          <a:xfrm>
            <a:off x="38100" y="38100"/>
            <a:ext cx="666750" cy="666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grpSp>
        <p:nvGrpSpPr>
          <p:cNvPr id="12" name="Grupo 11"/>
          <p:cNvGrpSpPr/>
          <p:nvPr/>
        </p:nvGrpSpPr>
        <p:grpSpPr>
          <a:xfrm>
            <a:off x="7394890" y="533400"/>
            <a:ext cx="1596710" cy="466725"/>
            <a:chOff x="7394890" y="533400"/>
            <a:chExt cx="1596710" cy="466725"/>
          </a:xfrm>
        </p:grpSpPr>
        <p:pic>
          <p:nvPicPr>
            <p:cNvPr id="13" name="Imagem 12" descr="EOC_ETOC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4890" y="533400"/>
              <a:ext cx="613090" cy="466725"/>
            </a:xfrm>
            <a:prstGeom prst="rect">
              <a:avLst/>
            </a:prstGeom>
          </p:spPr>
        </p:pic>
        <p:sp>
          <p:nvSpPr>
            <p:cNvPr id="14" name="CaixaDeTexto 13"/>
            <p:cNvSpPr txBox="1"/>
            <p:nvPr/>
          </p:nvSpPr>
          <p:spPr>
            <a:xfrm>
              <a:off x="8001000" y="753904"/>
              <a:ext cx="990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TOM </a:t>
              </a:r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10apr2014</a:t>
              </a:r>
              <a:endParaRPr lang="pt-PT" sz="1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  <p:sp>
        <p:nvSpPr>
          <p:cNvPr id="2" name="CaixaDeTexto 1"/>
          <p:cNvSpPr txBox="1"/>
          <p:nvPr/>
        </p:nvSpPr>
        <p:spPr>
          <a:xfrm>
            <a:off x="533400" y="1447800"/>
            <a:ext cx="81534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6000" b="1" dirty="0" smtClean="0">
                <a:solidFill>
                  <a:srgbClr val="002060"/>
                </a:solidFill>
              </a:rPr>
              <a:t>Luís Santos, </a:t>
            </a:r>
            <a:r>
              <a:rPr lang="pt-PT" sz="6000" b="1" dirty="0" err="1">
                <a:solidFill>
                  <a:srgbClr val="002060"/>
                </a:solidFill>
              </a:rPr>
              <a:t>N</a:t>
            </a:r>
            <a:r>
              <a:rPr lang="pt-PT" sz="6000" b="1" dirty="0" err="1" smtClean="0">
                <a:solidFill>
                  <a:srgbClr val="002060"/>
                </a:solidFill>
              </a:rPr>
              <a:t>ational</a:t>
            </a:r>
            <a:r>
              <a:rPr lang="pt-PT" sz="6000" b="1" dirty="0" smtClean="0">
                <a:solidFill>
                  <a:srgbClr val="002060"/>
                </a:solidFill>
              </a:rPr>
              <a:t> </a:t>
            </a:r>
            <a:r>
              <a:rPr lang="pt-PT" sz="6000" b="1" dirty="0" err="1" smtClean="0">
                <a:solidFill>
                  <a:srgbClr val="002060"/>
                </a:solidFill>
              </a:rPr>
              <a:t>Controller</a:t>
            </a:r>
            <a:r>
              <a:rPr lang="pt-PT" sz="6000" b="1" dirty="0" smtClean="0">
                <a:solidFill>
                  <a:srgbClr val="002060"/>
                </a:solidFill>
              </a:rPr>
              <a:t>, POR</a:t>
            </a:r>
          </a:p>
          <a:p>
            <a:pPr algn="ctr"/>
            <a:r>
              <a:rPr lang="pt-PT" sz="6000" b="1" dirty="0" err="1" smtClean="0">
                <a:solidFill>
                  <a:srgbClr val="002060"/>
                </a:solidFill>
              </a:rPr>
              <a:t>is</a:t>
            </a:r>
            <a:r>
              <a:rPr lang="pt-PT" sz="6000" b="1" dirty="0" smtClean="0">
                <a:solidFill>
                  <a:srgbClr val="002060"/>
                </a:solidFill>
              </a:rPr>
              <a:t> </a:t>
            </a:r>
            <a:r>
              <a:rPr lang="pt-PT" sz="6000" b="1" dirty="0" err="1" smtClean="0">
                <a:solidFill>
                  <a:srgbClr val="002060"/>
                </a:solidFill>
              </a:rPr>
              <a:t>not</a:t>
            </a:r>
            <a:r>
              <a:rPr lang="pt-PT" sz="6000" b="1" dirty="0" smtClean="0">
                <a:solidFill>
                  <a:srgbClr val="002060"/>
                </a:solidFill>
              </a:rPr>
              <a:t> </a:t>
            </a:r>
            <a:r>
              <a:rPr lang="pt-PT" sz="6000" b="1" dirty="0" err="1" smtClean="0">
                <a:solidFill>
                  <a:srgbClr val="002060"/>
                </a:solidFill>
              </a:rPr>
              <a:t>here</a:t>
            </a:r>
            <a:endParaRPr lang="pt-PT" sz="6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1803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" descr="Fair"/>
          <p:cNvSpPr>
            <a:spLocks noChangeAspect="1" noChangeArrowheads="1"/>
          </p:cNvSpPr>
          <p:nvPr/>
        </p:nvSpPr>
        <p:spPr bwMode="auto">
          <a:xfrm>
            <a:off x="38100" y="38100"/>
            <a:ext cx="666750" cy="666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grpSp>
        <p:nvGrpSpPr>
          <p:cNvPr id="12" name="Grupo 11"/>
          <p:cNvGrpSpPr/>
          <p:nvPr/>
        </p:nvGrpSpPr>
        <p:grpSpPr>
          <a:xfrm>
            <a:off x="7394890" y="533400"/>
            <a:ext cx="1596710" cy="466725"/>
            <a:chOff x="7394890" y="533400"/>
            <a:chExt cx="1596710" cy="466725"/>
          </a:xfrm>
        </p:grpSpPr>
        <p:pic>
          <p:nvPicPr>
            <p:cNvPr id="13" name="Imagem 12" descr="EOC_ETOC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4890" y="533400"/>
              <a:ext cx="613090" cy="466725"/>
            </a:xfrm>
            <a:prstGeom prst="rect">
              <a:avLst/>
            </a:prstGeom>
          </p:spPr>
        </p:pic>
        <p:sp>
          <p:nvSpPr>
            <p:cNvPr id="14" name="CaixaDeTexto 13"/>
            <p:cNvSpPr txBox="1"/>
            <p:nvPr/>
          </p:nvSpPr>
          <p:spPr>
            <a:xfrm>
              <a:off x="8001000" y="753904"/>
              <a:ext cx="990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TOM </a:t>
              </a:r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10apr2014</a:t>
              </a:r>
              <a:endParaRPr lang="pt-PT" sz="1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  <p:sp>
        <p:nvSpPr>
          <p:cNvPr id="2" name="CaixaDeTexto 1"/>
          <p:cNvSpPr txBox="1"/>
          <p:nvPr/>
        </p:nvSpPr>
        <p:spPr>
          <a:xfrm>
            <a:off x="1066800" y="1447800"/>
            <a:ext cx="69342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8800" b="1" dirty="0" err="1" smtClean="0">
                <a:solidFill>
                  <a:srgbClr val="002060"/>
                </a:solidFill>
              </a:rPr>
              <a:t>Today’s</a:t>
            </a:r>
            <a:r>
              <a:rPr lang="pt-PT" sz="8800" b="1" dirty="0" smtClean="0">
                <a:solidFill>
                  <a:srgbClr val="002060"/>
                </a:solidFill>
              </a:rPr>
              <a:t> </a:t>
            </a:r>
            <a:r>
              <a:rPr lang="pt-PT" sz="8800" b="1" dirty="0" err="1" smtClean="0">
                <a:solidFill>
                  <a:srgbClr val="002060"/>
                </a:solidFill>
              </a:rPr>
              <a:t>Competition</a:t>
            </a:r>
            <a:endParaRPr lang="pt-PT" sz="8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4277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" descr="Fair"/>
          <p:cNvSpPr>
            <a:spLocks noChangeAspect="1" noChangeArrowheads="1"/>
          </p:cNvSpPr>
          <p:nvPr/>
        </p:nvSpPr>
        <p:spPr bwMode="auto">
          <a:xfrm>
            <a:off x="38100" y="38100"/>
            <a:ext cx="666750" cy="666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grpSp>
        <p:nvGrpSpPr>
          <p:cNvPr id="12" name="Grupo 11"/>
          <p:cNvGrpSpPr/>
          <p:nvPr/>
        </p:nvGrpSpPr>
        <p:grpSpPr>
          <a:xfrm>
            <a:off x="7394890" y="533400"/>
            <a:ext cx="1596710" cy="466725"/>
            <a:chOff x="7394890" y="533400"/>
            <a:chExt cx="1596710" cy="466725"/>
          </a:xfrm>
        </p:grpSpPr>
        <p:pic>
          <p:nvPicPr>
            <p:cNvPr id="13" name="Imagem 12" descr="EOC_ETOC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4890" y="533400"/>
              <a:ext cx="613090" cy="466725"/>
            </a:xfrm>
            <a:prstGeom prst="rect">
              <a:avLst/>
            </a:prstGeom>
          </p:spPr>
        </p:pic>
        <p:sp>
          <p:nvSpPr>
            <p:cNvPr id="14" name="CaixaDeTexto 13"/>
            <p:cNvSpPr txBox="1"/>
            <p:nvPr/>
          </p:nvSpPr>
          <p:spPr>
            <a:xfrm>
              <a:off x="8001000" y="753904"/>
              <a:ext cx="990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TOM </a:t>
              </a:r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10apr2014</a:t>
              </a:r>
              <a:endParaRPr lang="pt-PT" sz="1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  <p:sp>
        <p:nvSpPr>
          <p:cNvPr id="2" name="CaixaDeTexto 1"/>
          <p:cNvSpPr txBox="1"/>
          <p:nvPr/>
        </p:nvSpPr>
        <p:spPr>
          <a:xfrm>
            <a:off x="1066800" y="1447800"/>
            <a:ext cx="69342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8800" b="1" dirty="0" smtClean="0">
                <a:solidFill>
                  <a:srgbClr val="002060"/>
                </a:solidFill>
              </a:rPr>
              <a:t>10</a:t>
            </a:r>
          </a:p>
          <a:p>
            <a:pPr algn="ctr"/>
            <a:r>
              <a:rPr lang="pt-PT" sz="8800" b="1" dirty="0" err="1" smtClean="0">
                <a:solidFill>
                  <a:srgbClr val="002060"/>
                </a:solidFill>
              </a:rPr>
              <a:t>Complaints</a:t>
            </a:r>
            <a:endParaRPr lang="pt-PT" sz="8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6174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" descr="Fair"/>
          <p:cNvSpPr>
            <a:spLocks noChangeAspect="1" noChangeArrowheads="1"/>
          </p:cNvSpPr>
          <p:nvPr/>
        </p:nvSpPr>
        <p:spPr bwMode="auto">
          <a:xfrm>
            <a:off x="38100" y="38100"/>
            <a:ext cx="666750" cy="666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grpSp>
        <p:nvGrpSpPr>
          <p:cNvPr id="12" name="Grupo 11"/>
          <p:cNvGrpSpPr/>
          <p:nvPr/>
        </p:nvGrpSpPr>
        <p:grpSpPr>
          <a:xfrm>
            <a:off x="7394890" y="533400"/>
            <a:ext cx="1596710" cy="466725"/>
            <a:chOff x="7394890" y="533400"/>
            <a:chExt cx="1596710" cy="466725"/>
          </a:xfrm>
        </p:grpSpPr>
        <p:pic>
          <p:nvPicPr>
            <p:cNvPr id="13" name="Imagem 12" descr="EOC_ETOC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4890" y="533400"/>
              <a:ext cx="613090" cy="466725"/>
            </a:xfrm>
            <a:prstGeom prst="rect">
              <a:avLst/>
            </a:prstGeom>
          </p:spPr>
        </p:pic>
        <p:sp>
          <p:nvSpPr>
            <p:cNvPr id="14" name="CaixaDeTexto 13"/>
            <p:cNvSpPr txBox="1"/>
            <p:nvPr/>
          </p:nvSpPr>
          <p:spPr>
            <a:xfrm>
              <a:off x="8001000" y="753904"/>
              <a:ext cx="990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TOM </a:t>
              </a:r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10apr2014</a:t>
              </a:r>
              <a:endParaRPr lang="pt-PT" sz="1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  <p:sp>
        <p:nvSpPr>
          <p:cNvPr id="2" name="CaixaDeTexto 1"/>
          <p:cNvSpPr txBox="1"/>
          <p:nvPr/>
        </p:nvSpPr>
        <p:spPr>
          <a:xfrm>
            <a:off x="1052944" y="1020907"/>
            <a:ext cx="7633855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8800" b="1" dirty="0" err="1" smtClean="0">
                <a:solidFill>
                  <a:srgbClr val="002060"/>
                </a:solidFill>
              </a:rPr>
              <a:t>Controls</a:t>
            </a:r>
            <a:r>
              <a:rPr lang="pt-PT" sz="8800" b="1" dirty="0" smtClean="0">
                <a:solidFill>
                  <a:srgbClr val="002060"/>
                </a:solidFill>
              </a:rPr>
              <a:t> </a:t>
            </a:r>
          </a:p>
          <a:p>
            <a:pPr algn="ctr"/>
            <a:r>
              <a:rPr lang="pt-PT" sz="8800" b="1" dirty="0" smtClean="0">
                <a:solidFill>
                  <a:srgbClr val="002060"/>
                </a:solidFill>
              </a:rPr>
              <a:t>(101),</a:t>
            </a:r>
          </a:p>
          <a:p>
            <a:pPr algn="ctr"/>
            <a:r>
              <a:rPr lang="pt-PT" sz="8800" b="1" dirty="0" smtClean="0">
                <a:solidFill>
                  <a:srgbClr val="002060"/>
                </a:solidFill>
              </a:rPr>
              <a:t> (55), (112)</a:t>
            </a:r>
          </a:p>
          <a:p>
            <a:pPr algn="ctr"/>
            <a:r>
              <a:rPr lang="pt-PT" sz="8800" b="1" dirty="0" smtClean="0">
                <a:solidFill>
                  <a:srgbClr val="002060"/>
                </a:solidFill>
              </a:rPr>
              <a:t>(108)</a:t>
            </a:r>
          </a:p>
          <a:p>
            <a:pPr algn="ctr"/>
            <a:endParaRPr lang="pt-PT" sz="8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2532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" descr="Fair"/>
          <p:cNvSpPr>
            <a:spLocks noChangeAspect="1" noChangeArrowheads="1"/>
          </p:cNvSpPr>
          <p:nvPr/>
        </p:nvSpPr>
        <p:spPr bwMode="auto">
          <a:xfrm>
            <a:off x="38100" y="38100"/>
            <a:ext cx="666750" cy="666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grpSp>
        <p:nvGrpSpPr>
          <p:cNvPr id="12" name="Grupo 11"/>
          <p:cNvGrpSpPr/>
          <p:nvPr/>
        </p:nvGrpSpPr>
        <p:grpSpPr>
          <a:xfrm>
            <a:off x="7394890" y="533400"/>
            <a:ext cx="1596710" cy="466725"/>
            <a:chOff x="7394890" y="533400"/>
            <a:chExt cx="1596710" cy="466725"/>
          </a:xfrm>
        </p:grpSpPr>
        <p:pic>
          <p:nvPicPr>
            <p:cNvPr id="13" name="Imagem 12" descr="EOC_ETOC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4890" y="533400"/>
              <a:ext cx="613090" cy="466725"/>
            </a:xfrm>
            <a:prstGeom prst="rect">
              <a:avLst/>
            </a:prstGeom>
          </p:spPr>
        </p:pic>
        <p:sp>
          <p:nvSpPr>
            <p:cNvPr id="14" name="CaixaDeTexto 13"/>
            <p:cNvSpPr txBox="1"/>
            <p:nvPr/>
          </p:nvSpPr>
          <p:spPr>
            <a:xfrm>
              <a:off x="8001000" y="753904"/>
              <a:ext cx="990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TOM </a:t>
              </a:r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10apr2014</a:t>
              </a:r>
              <a:endParaRPr lang="pt-PT" sz="1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  <p:sp>
        <p:nvSpPr>
          <p:cNvPr id="2" name="CaixaDeTexto 1"/>
          <p:cNvSpPr txBox="1"/>
          <p:nvPr/>
        </p:nvSpPr>
        <p:spPr>
          <a:xfrm>
            <a:off x="1087635" y="1219200"/>
            <a:ext cx="6934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9600" b="1" dirty="0" smtClean="0">
                <a:solidFill>
                  <a:srgbClr val="002060"/>
                </a:solidFill>
              </a:rPr>
              <a:t>101</a:t>
            </a:r>
            <a:endParaRPr lang="pt-PT" sz="9600" b="1" dirty="0">
              <a:solidFill>
                <a:srgbClr val="002060"/>
              </a:solidFill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2209800" y="2590800"/>
            <a:ext cx="472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4800" dirty="0" smtClean="0">
                <a:solidFill>
                  <a:srgbClr val="002060"/>
                </a:solidFill>
              </a:rPr>
              <a:t>(</a:t>
            </a:r>
            <a:r>
              <a:rPr lang="pt-PT" sz="4800" dirty="0" err="1" smtClean="0">
                <a:solidFill>
                  <a:srgbClr val="002060"/>
                </a:solidFill>
              </a:rPr>
              <a:t>Men</a:t>
            </a:r>
            <a:r>
              <a:rPr lang="pt-PT" sz="4800" dirty="0" smtClean="0">
                <a:solidFill>
                  <a:srgbClr val="002060"/>
                </a:solidFill>
              </a:rPr>
              <a:t> </a:t>
            </a:r>
            <a:r>
              <a:rPr lang="pt-PT" sz="4800" dirty="0" err="1" smtClean="0">
                <a:solidFill>
                  <a:srgbClr val="002060"/>
                </a:solidFill>
              </a:rPr>
              <a:t>Heat</a:t>
            </a:r>
            <a:r>
              <a:rPr lang="pt-PT" sz="4800" dirty="0" smtClean="0">
                <a:solidFill>
                  <a:srgbClr val="002060"/>
                </a:solidFill>
              </a:rPr>
              <a:t> nº 1)</a:t>
            </a:r>
            <a:endParaRPr lang="pt-PT" sz="4800" dirty="0">
              <a:solidFill>
                <a:srgbClr val="002060"/>
              </a:solidFill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371475" y="3901827"/>
            <a:ext cx="839152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4800" dirty="0" err="1" smtClean="0">
                <a:solidFill>
                  <a:srgbClr val="002060"/>
                </a:solidFill>
              </a:rPr>
              <a:t>Control</a:t>
            </a:r>
            <a:r>
              <a:rPr lang="pt-PT" sz="4800" dirty="0" smtClean="0">
                <a:solidFill>
                  <a:srgbClr val="002060"/>
                </a:solidFill>
              </a:rPr>
              <a:t> 30 m </a:t>
            </a:r>
            <a:r>
              <a:rPr lang="pt-PT" sz="4800" dirty="0" err="1" smtClean="0">
                <a:solidFill>
                  <a:srgbClr val="002060"/>
                </a:solidFill>
              </a:rPr>
              <a:t>on</a:t>
            </a:r>
            <a:r>
              <a:rPr lang="pt-PT" sz="4800" dirty="0" smtClean="0">
                <a:solidFill>
                  <a:srgbClr val="002060"/>
                </a:solidFill>
              </a:rPr>
              <a:t> </a:t>
            </a:r>
            <a:r>
              <a:rPr lang="pt-PT" sz="4800" dirty="0" err="1" smtClean="0">
                <a:solidFill>
                  <a:srgbClr val="002060"/>
                </a:solidFill>
              </a:rPr>
              <a:t>the</a:t>
            </a:r>
            <a:r>
              <a:rPr lang="pt-PT" sz="4800" dirty="0" smtClean="0">
                <a:solidFill>
                  <a:srgbClr val="002060"/>
                </a:solidFill>
              </a:rPr>
              <a:t> </a:t>
            </a:r>
          </a:p>
          <a:p>
            <a:pPr algn="ctr"/>
            <a:r>
              <a:rPr lang="pt-PT" sz="4800" dirty="0" smtClean="0">
                <a:solidFill>
                  <a:srgbClr val="002060"/>
                </a:solidFill>
              </a:rPr>
              <a:t>“</a:t>
            </a:r>
            <a:r>
              <a:rPr lang="pt-PT" sz="4800" dirty="0" err="1" smtClean="0">
                <a:solidFill>
                  <a:srgbClr val="002060"/>
                </a:solidFill>
              </a:rPr>
              <a:t>wrong</a:t>
            </a:r>
            <a:r>
              <a:rPr lang="pt-PT" sz="4800" dirty="0" smtClean="0">
                <a:solidFill>
                  <a:srgbClr val="002060"/>
                </a:solidFill>
              </a:rPr>
              <a:t>” </a:t>
            </a:r>
            <a:r>
              <a:rPr lang="pt-PT" sz="4800" dirty="0" err="1" smtClean="0">
                <a:solidFill>
                  <a:srgbClr val="002060"/>
                </a:solidFill>
              </a:rPr>
              <a:t>knoll</a:t>
            </a:r>
            <a:r>
              <a:rPr lang="pt-PT" sz="4800" dirty="0" smtClean="0">
                <a:solidFill>
                  <a:srgbClr val="002060"/>
                </a:solidFill>
              </a:rPr>
              <a:t> to SE</a:t>
            </a:r>
            <a:endParaRPr lang="pt-PT" sz="4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609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" descr="Fair"/>
          <p:cNvSpPr>
            <a:spLocks noChangeAspect="1" noChangeArrowheads="1"/>
          </p:cNvSpPr>
          <p:nvPr/>
        </p:nvSpPr>
        <p:spPr bwMode="auto">
          <a:xfrm>
            <a:off x="38100" y="38100"/>
            <a:ext cx="666750" cy="666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grpSp>
        <p:nvGrpSpPr>
          <p:cNvPr id="12" name="Grupo 11"/>
          <p:cNvGrpSpPr/>
          <p:nvPr/>
        </p:nvGrpSpPr>
        <p:grpSpPr>
          <a:xfrm>
            <a:off x="7394890" y="533400"/>
            <a:ext cx="1596710" cy="466725"/>
            <a:chOff x="7394890" y="533400"/>
            <a:chExt cx="1596710" cy="466725"/>
          </a:xfrm>
        </p:grpSpPr>
        <p:pic>
          <p:nvPicPr>
            <p:cNvPr id="13" name="Imagem 12" descr="EOC_ETOC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4890" y="533400"/>
              <a:ext cx="613090" cy="466725"/>
            </a:xfrm>
            <a:prstGeom prst="rect">
              <a:avLst/>
            </a:prstGeom>
          </p:spPr>
        </p:pic>
        <p:sp>
          <p:nvSpPr>
            <p:cNvPr id="14" name="CaixaDeTexto 13"/>
            <p:cNvSpPr txBox="1"/>
            <p:nvPr/>
          </p:nvSpPr>
          <p:spPr>
            <a:xfrm>
              <a:off x="8001000" y="753904"/>
              <a:ext cx="990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TOM </a:t>
              </a:r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10apr2014</a:t>
              </a:r>
              <a:endParaRPr lang="pt-PT" sz="1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  <p:sp>
        <p:nvSpPr>
          <p:cNvPr id="9" name="CaixaDeTexto 8"/>
          <p:cNvSpPr txBox="1"/>
          <p:nvPr/>
        </p:nvSpPr>
        <p:spPr>
          <a:xfrm>
            <a:off x="371475" y="976299"/>
            <a:ext cx="8259907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6000" b="1" dirty="0" err="1" smtClean="0">
                <a:solidFill>
                  <a:srgbClr val="002060"/>
                </a:solidFill>
              </a:rPr>
              <a:t>Organizers’s</a:t>
            </a:r>
            <a:r>
              <a:rPr lang="pt-PT" sz="6000" b="1" dirty="0" smtClean="0">
                <a:solidFill>
                  <a:srgbClr val="002060"/>
                </a:solidFill>
              </a:rPr>
              <a:t> </a:t>
            </a:r>
            <a:r>
              <a:rPr lang="pt-PT" sz="6000" b="1" dirty="0" err="1" smtClean="0">
                <a:solidFill>
                  <a:srgbClr val="002060"/>
                </a:solidFill>
              </a:rPr>
              <a:t>decision</a:t>
            </a:r>
            <a:r>
              <a:rPr lang="pt-PT" sz="6000" b="1" dirty="0" smtClean="0">
                <a:solidFill>
                  <a:srgbClr val="002060"/>
                </a:solidFill>
              </a:rPr>
              <a:t> </a:t>
            </a:r>
            <a:r>
              <a:rPr lang="pt-PT" sz="6000" b="1" dirty="0" err="1" smtClean="0">
                <a:solidFill>
                  <a:srgbClr val="002060"/>
                </a:solidFill>
              </a:rPr>
              <a:t>is</a:t>
            </a:r>
            <a:r>
              <a:rPr lang="pt-PT" sz="6000" b="1" dirty="0" smtClean="0">
                <a:solidFill>
                  <a:srgbClr val="002060"/>
                </a:solidFill>
              </a:rPr>
              <a:t>:</a:t>
            </a:r>
          </a:p>
          <a:p>
            <a:pPr algn="ctr"/>
            <a:endParaRPr lang="pt-PT" sz="4800" b="1" dirty="0" smtClean="0">
              <a:solidFill>
                <a:srgbClr val="002060"/>
              </a:solidFill>
            </a:endParaRPr>
          </a:p>
          <a:p>
            <a:pPr algn="ctr"/>
            <a:r>
              <a:rPr lang="pt-PT" sz="4800" b="1" dirty="0" err="1" smtClean="0">
                <a:solidFill>
                  <a:srgbClr val="002060"/>
                </a:solidFill>
              </a:rPr>
              <a:t>Nikolov</a:t>
            </a:r>
            <a:r>
              <a:rPr lang="pt-PT" sz="4800" b="1" dirty="0" smtClean="0">
                <a:solidFill>
                  <a:srgbClr val="002060"/>
                </a:solidFill>
              </a:rPr>
              <a:t> (BUL) </a:t>
            </a:r>
            <a:r>
              <a:rPr lang="pt-PT" sz="4800" b="1" dirty="0" err="1" smtClean="0">
                <a:solidFill>
                  <a:srgbClr val="002060"/>
                </a:solidFill>
              </a:rPr>
              <a:t>has</a:t>
            </a:r>
            <a:r>
              <a:rPr lang="pt-PT" sz="4800" b="1" dirty="0" smtClean="0">
                <a:solidFill>
                  <a:srgbClr val="002060"/>
                </a:solidFill>
              </a:rPr>
              <a:t> </a:t>
            </a:r>
            <a:r>
              <a:rPr lang="pt-PT" sz="4800" b="1" dirty="0" err="1" smtClean="0">
                <a:solidFill>
                  <a:srgbClr val="002060"/>
                </a:solidFill>
              </a:rPr>
              <a:t>been</a:t>
            </a:r>
            <a:r>
              <a:rPr lang="pt-PT" sz="4800" b="1" dirty="0" smtClean="0">
                <a:solidFill>
                  <a:srgbClr val="002060"/>
                </a:solidFill>
              </a:rPr>
              <a:t> </a:t>
            </a:r>
            <a:r>
              <a:rPr lang="pt-PT" sz="4800" b="1" dirty="0" err="1" smtClean="0">
                <a:solidFill>
                  <a:srgbClr val="002060"/>
                </a:solidFill>
              </a:rPr>
              <a:t>qualified</a:t>
            </a:r>
            <a:r>
              <a:rPr lang="pt-PT" sz="4800" b="1" dirty="0" smtClean="0">
                <a:solidFill>
                  <a:srgbClr val="002060"/>
                </a:solidFill>
              </a:rPr>
              <a:t> for </a:t>
            </a:r>
            <a:r>
              <a:rPr lang="pt-PT" sz="4800" b="1" dirty="0" err="1" smtClean="0">
                <a:solidFill>
                  <a:srgbClr val="002060"/>
                </a:solidFill>
              </a:rPr>
              <a:t>the</a:t>
            </a:r>
            <a:r>
              <a:rPr lang="pt-PT" sz="4800" b="1" dirty="0" smtClean="0">
                <a:solidFill>
                  <a:srgbClr val="002060"/>
                </a:solidFill>
              </a:rPr>
              <a:t> final</a:t>
            </a:r>
            <a:endParaRPr lang="pt-PT" sz="4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490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" descr="Fair"/>
          <p:cNvSpPr>
            <a:spLocks noChangeAspect="1" noChangeArrowheads="1"/>
          </p:cNvSpPr>
          <p:nvPr/>
        </p:nvSpPr>
        <p:spPr bwMode="auto">
          <a:xfrm>
            <a:off x="38100" y="38100"/>
            <a:ext cx="666750" cy="666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grpSp>
        <p:nvGrpSpPr>
          <p:cNvPr id="12" name="Grupo 11"/>
          <p:cNvGrpSpPr/>
          <p:nvPr/>
        </p:nvGrpSpPr>
        <p:grpSpPr>
          <a:xfrm>
            <a:off x="7394890" y="533400"/>
            <a:ext cx="1596710" cy="466725"/>
            <a:chOff x="7394890" y="533400"/>
            <a:chExt cx="1596710" cy="466725"/>
          </a:xfrm>
        </p:grpSpPr>
        <p:pic>
          <p:nvPicPr>
            <p:cNvPr id="13" name="Imagem 12" descr="EOC_ETOC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4890" y="533400"/>
              <a:ext cx="613090" cy="466725"/>
            </a:xfrm>
            <a:prstGeom prst="rect">
              <a:avLst/>
            </a:prstGeom>
          </p:spPr>
        </p:pic>
        <p:sp>
          <p:nvSpPr>
            <p:cNvPr id="14" name="CaixaDeTexto 13"/>
            <p:cNvSpPr txBox="1"/>
            <p:nvPr/>
          </p:nvSpPr>
          <p:spPr>
            <a:xfrm>
              <a:off x="8001000" y="753904"/>
              <a:ext cx="990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TOM </a:t>
              </a:r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10apr2014</a:t>
              </a:r>
              <a:endParaRPr lang="pt-PT" sz="1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  <p:sp>
        <p:nvSpPr>
          <p:cNvPr id="2" name="CaixaDeTexto 1"/>
          <p:cNvSpPr txBox="1"/>
          <p:nvPr/>
        </p:nvSpPr>
        <p:spPr>
          <a:xfrm>
            <a:off x="1066800" y="1447800"/>
            <a:ext cx="69342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8800" b="1" dirty="0" smtClean="0">
                <a:solidFill>
                  <a:srgbClr val="002060"/>
                </a:solidFill>
              </a:rPr>
              <a:t>55</a:t>
            </a:r>
            <a:endParaRPr lang="pt-PT" sz="8800" b="1" dirty="0">
              <a:solidFill>
                <a:srgbClr val="002060"/>
              </a:solidFill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1605435" y="3038702"/>
            <a:ext cx="6096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5400" dirty="0" err="1" smtClean="0">
                <a:solidFill>
                  <a:srgbClr val="002060"/>
                </a:solidFill>
              </a:rPr>
              <a:t>Confirmed</a:t>
            </a:r>
            <a:r>
              <a:rPr lang="pt-PT" sz="5400" dirty="0" smtClean="0">
                <a:solidFill>
                  <a:srgbClr val="002060"/>
                </a:solidFill>
              </a:rPr>
              <a:t> as </a:t>
            </a:r>
            <a:r>
              <a:rPr lang="pt-PT" sz="5400" dirty="0" err="1" smtClean="0">
                <a:solidFill>
                  <a:srgbClr val="002060"/>
                </a:solidFill>
              </a:rPr>
              <a:t>correct</a:t>
            </a:r>
            <a:r>
              <a:rPr lang="pt-PT" sz="5400" dirty="0" smtClean="0">
                <a:solidFill>
                  <a:srgbClr val="002060"/>
                </a:solidFill>
              </a:rPr>
              <a:t> </a:t>
            </a:r>
            <a:r>
              <a:rPr lang="pt-PT" sz="5400" dirty="0" err="1" smtClean="0">
                <a:solidFill>
                  <a:srgbClr val="002060"/>
                </a:solidFill>
              </a:rPr>
              <a:t>location</a:t>
            </a:r>
            <a:endParaRPr lang="pt-PT" sz="5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619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iagem">
  <a:themeElements>
    <a:clrScheme name="Viagem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Viagem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Viagem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1019</TotalTime>
  <Words>317</Words>
  <Application>Microsoft Office PowerPoint</Application>
  <PresentationFormat>Apresentação no Ecrã (4:3)</PresentationFormat>
  <Paragraphs>80</Paragraphs>
  <Slides>18</Slides>
  <Notes>16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18</vt:i4>
      </vt:variant>
    </vt:vector>
  </HeadingPairs>
  <TitlesOfParts>
    <vt:vector size="19" baseType="lpstr">
      <vt:lpstr>Viagem</vt:lpstr>
      <vt:lpstr>Apresentação do PowerPoint</vt:lpstr>
      <vt:lpstr>WELCOME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Diapositivo 1</dc:title>
  <dc:creator>Ricardo</dc:creator>
  <cp:lastModifiedBy>12345</cp:lastModifiedBy>
  <cp:revision>154</cp:revision>
  <dcterms:created xsi:type="dcterms:W3CDTF">2013-11-11T15:04:25Z</dcterms:created>
  <dcterms:modified xsi:type="dcterms:W3CDTF">2014-04-10T17:53:01Z</dcterms:modified>
</cp:coreProperties>
</file>